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>
      <p:cViewPr varScale="1">
        <p:scale>
          <a:sx n="92" d="100"/>
          <a:sy n="92" d="100"/>
        </p:scale>
        <p:origin x="295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9FC67-1687-6CC7-6F91-8C29D7982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C7C71-E54C-3710-0F8D-1B028633A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505FD-30AD-06AA-5CEE-860D15323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23458-CFC2-9A69-17A0-6B5829530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C1686-AA92-970B-8119-2D62AE413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6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A610D-4AF5-8B00-0E37-27E2F19B5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81BE-FD5B-7D57-D9DA-346A94BFD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16625-3970-EDBD-5B11-8A061F7AB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DB038-83C6-380E-E46F-AAC386CDB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4C7C2-C6F1-5A4C-C981-9928396EC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2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25C6A4-BDA4-FA20-BF73-27FFD42503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8BB9BB-2229-DC89-98FC-1EA40234B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8263B-948D-680D-8D96-7444E53FD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69D8C-E450-3677-07AA-383B687C0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8918E-2604-E1BC-5D07-19188701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2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D3570-9918-63EE-6A00-2E8F2AD2D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4C113-F643-F578-18EB-03AC574F1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AEFD1-CDA2-F723-C1C4-0A3FDE622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ED533-C4A2-62CB-6082-6E7A92CCB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9A027-250B-CA7B-80AC-819051871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0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03EE0-7686-E6E2-F921-824AA73A6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ECB17-03F2-BC25-984C-F96D4F787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03005-067C-F068-0066-9CFBFBDDD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64518-B493-DF71-7AD2-5FE56D220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55A8C-7D1B-AFE9-F056-F3CE05DC1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96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250C1-9A95-249D-7518-FE286BC88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D2F15-96AE-02B8-DBFE-BDCD2446CB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3A808-EA01-418E-07D2-644A7B23A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5E476-83E3-D5DB-F038-5E8103361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21E19-D6C2-7F9A-2AC4-456A62A95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B83B47-4D65-DD96-D844-DBF62CD64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3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C995B-943E-7ADD-F3E8-2341D0DEF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85361-695D-7B8F-A016-1E9792372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433DEF-C7A1-E5F6-AB16-BD72F824C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DBB8E-4571-FA40-4FC3-E6C768274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F7CB3E-366F-C11D-1C0E-2FD5CA1F5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1628EA-EC7B-D9DA-043C-065F7FEC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820478-2A1D-AC49-FDF0-840E51699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1CE827-61EE-DF27-CD2C-4439D62EF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956BB-7417-F8BC-3DB3-A414851D5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05F552-089F-E516-221D-4A75F6CC4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0EF026-3322-7874-2780-8D692FDD5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8CCED0-4183-D583-4C65-0E299BCDF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2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014B24-FC8A-AE08-6770-488AB84D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817B84-AE75-66B7-54B4-DF6BC7E71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B8088-51CA-1EFF-4BCF-5E78E4C33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3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76A49-0CFF-955C-B55A-99E5E2454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46FFF-242E-7F81-9700-B6B01B998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3F4CEC-E4B7-40FC-D453-46738087D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585A5-4068-9D9B-C49C-4A62665AF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4D300-C068-7223-C95E-88F8E3C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3E0398-50D7-A2E1-E09D-878D20CEF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93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D384-02E3-4AB7-A17E-54513DCB0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50882D-90AB-152A-0363-711E05209F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F68DC-94C6-7BEB-6EAE-E302D3949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A2A8B-BFE1-60D2-E241-F23862EBA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15BA2E-D5BD-525D-179F-49FBABC6F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C2BD8-D99A-F7B6-3C0C-90ED1C9B1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8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8F6BDC-54E2-086B-9AED-2663BB9CB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6D155-399E-A468-BD4E-7A2563011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4454C-C798-0D92-872C-67722AD4F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D3C6E1-16DF-4489-B6FF-F1673F263D61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F40C4-3A7D-CB39-7090-00EE124113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673FC-A448-8437-2F51-8DDA399D50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0D8079-B564-40C4-AA1E-D6A6F0B11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37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gma.com/design/vHhHCzsAOvuir11UPy1xH3/Prototype?node-id=0-1&amp;node-type=canvas&amp;t=xAxwj2WYMAgXsVPZ-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B2F3E-0930-3629-F5A7-824B2A597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2400" y="1354819"/>
            <a:ext cx="6124576" cy="2678363"/>
          </a:xfrm>
        </p:spPr>
        <p:txBody>
          <a:bodyPr>
            <a:normAutofit/>
          </a:bodyPr>
          <a:lstStyle/>
          <a:p>
            <a:pPr algn="r"/>
            <a:r>
              <a:rPr lang="en-US" sz="5000">
                <a:solidFill>
                  <a:schemeClr val="bg1"/>
                </a:solidFill>
              </a:rPr>
              <a:t>Capstone Presentation</a:t>
            </a:r>
            <a:br>
              <a:rPr lang="en-US" sz="5000">
                <a:solidFill>
                  <a:schemeClr val="bg1"/>
                </a:solidFill>
              </a:rPr>
            </a:br>
            <a:r>
              <a:rPr lang="en-US" sz="5000">
                <a:solidFill>
                  <a:schemeClr val="bg1"/>
                </a:solidFill>
              </a:rPr>
              <a:t>Faith Based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780E7-B2D5-21A2-CE91-58DDDE813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8702" y="4414180"/>
            <a:ext cx="6128274" cy="884538"/>
          </a:xfrm>
        </p:spPr>
        <p:txBody>
          <a:bodyPr>
            <a:normAutofit/>
          </a:bodyPr>
          <a:lstStyle/>
          <a:p>
            <a:pPr algn="r"/>
            <a:r>
              <a:rPr lang="en-US" sz="1300">
                <a:solidFill>
                  <a:schemeClr val="bg1"/>
                </a:solidFill>
              </a:rPr>
              <a:t>Michael Siebert</a:t>
            </a:r>
          </a:p>
          <a:p>
            <a:pPr algn="r"/>
            <a:r>
              <a:rPr lang="en-US" sz="1300">
                <a:solidFill>
                  <a:schemeClr val="bg1"/>
                </a:solidFill>
              </a:rPr>
              <a:t>INFM 480</a:t>
            </a:r>
          </a:p>
          <a:p>
            <a:pPr algn="r"/>
            <a:r>
              <a:rPr lang="en-US" sz="1300">
                <a:solidFill>
                  <a:schemeClr val="bg1"/>
                </a:solidFill>
              </a:rPr>
              <a:t>Dr. Feng Liu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253338B-EC15-4112-B0AA-4135021E9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-1"/>
            <a:ext cx="4572002" cy="6858002"/>
          </a:xfrm>
          <a:custGeom>
            <a:avLst/>
            <a:gdLst>
              <a:gd name="connsiteX0" fmla="*/ 4214994 w 4572002"/>
              <a:gd name="connsiteY0" fmla="*/ 6564620 h 6858002"/>
              <a:gd name="connsiteX1" fmla="*/ 4214994 w 4572002"/>
              <a:gd name="connsiteY1" fmla="*/ 6564621 h 6858002"/>
              <a:gd name="connsiteX2" fmla="*/ 4237474 w 4572002"/>
              <a:gd name="connsiteY2" fmla="*/ 6588626 h 6858002"/>
              <a:gd name="connsiteX3" fmla="*/ 4254096 w 4572002"/>
              <a:gd name="connsiteY3" fmla="*/ 6625225 h 6858002"/>
              <a:gd name="connsiteX4" fmla="*/ 4247001 w 4572002"/>
              <a:gd name="connsiteY4" fmla="*/ 6662540 h 6858002"/>
              <a:gd name="connsiteX5" fmla="*/ 4247000 w 4572002"/>
              <a:gd name="connsiteY5" fmla="*/ 6662541 h 6858002"/>
              <a:gd name="connsiteX6" fmla="*/ 4246999 w 4572002"/>
              <a:gd name="connsiteY6" fmla="*/ 6662544 h 6858002"/>
              <a:gd name="connsiteX7" fmla="*/ 4235550 w 4572002"/>
              <a:gd name="connsiteY7" fmla="*/ 6683027 h 6858002"/>
              <a:gd name="connsiteX8" fmla="*/ 4232403 w 4572002"/>
              <a:gd name="connsiteY8" fmla="*/ 6702976 h 6858002"/>
              <a:gd name="connsiteX9" fmla="*/ 4232403 w 4572002"/>
              <a:gd name="connsiteY9" fmla="*/ 6702977 h 6858002"/>
              <a:gd name="connsiteX10" fmla="*/ 4246238 w 4572002"/>
              <a:gd name="connsiteY10" fmla="*/ 6742553 h 6858002"/>
              <a:gd name="connsiteX11" fmla="*/ 4246239 w 4572002"/>
              <a:gd name="connsiteY11" fmla="*/ 6742555 h 6858002"/>
              <a:gd name="connsiteX12" fmla="*/ 4265716 w 4572002"/>
              <a:gd name="connsiteY12" fmla="*/ 6812062 h 6858002"/>
              <a:gd name="connsiteX13" fmla="*/ 4265717 w 4572002"/>
              <a:gd name="connsiteY13" fmla="*/ 6812064 h 6858002"/>
              <a:gd name="connsiteX14" fmla="*/ 4265717 w 4572002"/>
              <a:gd name="connsiteY14" fmla="*/ 6812063 h 6858002"/>
              <a:gd name="connsiteX15" fmla="*/ 4265716 w 4572002"/>
              <a:gd name="connsiteY15" fmla="*/ 6812062 h 6858002"/>
              <a:gd name="connsiteX16" fmla="*/ 4260942 w 4572002"/>
              <a:gd name="connsiteY16" fmla="*/ 6776800 h 6858002"/>
              <a:gd name="connsiteX17" fmla="*/ 4246239 w 4572002"/>
              <a:gd name="connsiteY17" fmla="*/ 6742555 h 6858002"/>
              <a:gd name="connsiteX18" fmla="*/ 4246238 w 4572002"/>
              <a:gd name="connsiteY18" fmla="*/ 6742552 h 6858002"/>
              <a:gd name="connsiteX19" fmla="*/ 4232403 w 4572002"/>
              <a:gd name="connsiteY19" fmla="*/ 6702976 h 6858002"/>
              <a:gd name="connsiteX20" fmla="*/ 4246999 w 4572002"/>
              <a:gd name="connsiteY20" fmla="*/ 6662544 h 6858002"/>
              <a:gd name="connsiteX21" fmla="*/ 4247000 w 4572002"/>
              <a:gd name="connsiteY21" fmla="*/ 6662542 h 6858002"/>
              <a:gd name="connsiteX22" fmla="*/ 4247001 w 4572002"/>
              <a:gd name="connsiteY22" fmla="*/ 6662540 h 6858002"/>
              <a:gd name="connsiteX23" fmla="*/ 4254084 w 4572002"/>
              <a:gd name="connsiteY23" fmla="*/ 6645552 h 6858002"/>
              <a:gd name="connsiteX24" fmla="*/ 4254096 w 4572002"/>
              <a:gd name="connsiteY24" fmla="*/ 6625225 h 6858002"/>
              <a:gd name="connsiteX25" fmla="*/ 4254096 w 4572002"/>
              <a:gd name="connsiteY25" fmla="*/ 6625224 h 6858002"/>
              <a:gd name="connsiteX26" fmla="*/ 4237474 w 4572002"/>
              <a:gd name="connsiteY26" fmla="*/ 6588625 h 6858002"/>
              <a:gd name="connsiteX27" fmla="*/ 4295315 w 4572002"/>
              <a:gd name="connsiteY27" fmla="*/ 6438981 h 6858002"/>
              <a:gd name="connsiteX28" fmla="*/ 4275385 w 4572002"/>
              <a:gd name="connsiteY28" fmla="*/ 6463840 h 6858002"/>
              <a:gd name="connsiteX29" fmla="*/ 4275382 w 4572002"/>
              <a:gd name="connsiteY29" fmla="*/ 6463849 h 6858002"/>
              <a:gd name="connsiteX30" fmla="*/ 4261587 w 4572002"/>
              <a:gd name="connsiteY30" fmla="*/ 6513012 h 6858002"/>
              <a:gd name="connsiteX31" fmla="*/ 4242781 w 4572002"/>
              <a:gd name="connsiteY31" fmla="*/ 6546194 h 6858002"/>
              <a:gd name="connsiteX32" fmla="*/ 4242781 w 4572002"/>
              <a:gd name="connsiteY32" fmla="*/ 6546195 h 6858002"/>
              <a:gd name="connsiteX33" fmla="*/ 4259120 w 4572002"/>
              <a:gd name="connsiteY33" fmla="*/ 6521804 h 6858002"/>
              <a:gd name="connsiteX34" fmla="*/ 4261587 w 4572002"/>
              <a:gd name="connsiteY34" fmla="*/ 6513012 h 6858002"/>
              <a:gd name="connsiteX35" fmla="*/ 4264398 w 4572002"/>
              <a:gd name="connsiteY35" fmla="*/ 6508052 h 6858002"/>
              <a:gd name="connsiteX36" fmla="*/ 4275382 w 4572002"/>
              <a:gd name="connsiteY36" fmla="*/ 6463849 h 6858002"/>
              <a:gd name="connsiteX37" fmla="*/ 4275385 w 4572002"/>
              <a:gd name="connsiteY37" fmla="*/ 6463841 h 6858002"/>
              <a:gd name="connsiteX38" fmla="*/ 4295315 w 4572002"/>
              <a:gd name="connsiteY38" fmla="*/ 6438981 h 6858002"/>
              <a:gd name="connsiteX39" fmla="*/ 4381289 w 4572002"/>
              <a:gd name="connsiteY39" fmla="*/ 6365204 h 6858002"/>
              <a:gd name="connsiteX40" fmla="*/ 4380008 w 4572002"/>
              <a:gd name="connsiteY40" fmla="*/ 6387910 h 6858002"/>
              <a:gd name="connsiteX41" fmla="*/ 4378243 w 4572002"/>
              <a:gd name="connsiteY41" fmla="*/ 6391549 h 6858002"/>
              <a:gd name="connsiteX42" fmla="*/ 4370589 w 4572002"/>
              <a:gd name="connsiteY42" fmla="*/ 6407332 h 6858002"/>
              <a:gd name="connsiteX43" fmla="*/ 4370589 w 4572002"/>
              <a:gd name="connsiteY43" fmla="*/ 6407333 h 6858002"/>
              <a:gd name="connsiteX44" fmla="*/ 4378243 w 4572002"/>
              <a:gd name="connsiteY44" fmla="*/ 6391549 h 6858002"/>
              <a:gd name="connsiteX45" fmla="*/ 4380008 w 4572002"/>
              <a:gd name="connsiteY45" fmla="*/ 6387910 h 6858002"/>
              <a:gd name="connsiteX46" fmla="*/ 4142220 w 4572002"/>
              <a:gd name="connsiteY46" fmla="*/ 4221391 h 6858002"/>
              <a:gd name="connsiteX47" fmla="*/ 4142220 w 4572002"/>
              <a:gd name="connsiteY47" fmla="*/ 4221392 h 6858002"/>
              <a:gd name="connsiteX48" fmla="*/ 4147936 w 4572002"/>
              <a:gd name="connsiteY48" fmla="*/ 4253015 h 6858002"/>
              <a:gd name="connsiteX49" fmla="*/ 4187752 w 4572002"/>
              <a:gd name="connsiteY49" fmla="*/ 4324646 h 6858002"/>
              <a:gd name="connsiteX50" fmla="*/ 4196706 w 4572002"/>
              <a:gd name="connsiteY50" fmla="*/ 4363891 h 6858002"/>
              <a:gd name="connsiteX51" fmla="*/ 4195944 w 4572002"/>
              <a:gd name="connsiteY51" fmla="*/ 4482004 h 6858002"/>
              <a:gd name="connsiteX52" fmla="*/ 4135934 w 4572002"/>
              <a:gd name="connsiteY52" fmla="*/ 4659174 h 6858002"/>
              <a:gd name="connsiteX53" fmla="*/ 4127932 w 4572002"/>
              <a:gd name="connsiteY53" fmla="*/ 4677655 h 6858002"/>
              <a:gd name="connsiteX54" fmla="*/ 4118025 w 4572002"/>
              <a:gd name="connsiteY54" fmla="*/ 4767764 h 6858002"/>
              <a:gd name="connsiteX55" fmla="*/ 4116716 w 4572002"/>
              <a:gd name="connsiteY55" fmla="*/ 4800483 h 6858002"/>
              <a:gd name="connsiteX56" fmla="*/ 4116716 w 4572002"/>
              <a:gd name="connsiteY56" fmla="*/ 4800484 h 6858002"/>
              <a:gd name="connsiteX57" fmla="*/ 4131552 w 4572002"/>
              <a:gd name="connsiteY57" fmla="*/ 4828917 h 6858002"/>
              <a:gd name="connsiteX58" fmla="*/ 4153733 w 4572002"/>
              <a:gd name="connsiteY58" fmla="*/ 4863343 h 6858002"/>
              <a:gd name="connsiteX59" fmla="*/ 4161262 w 4572002"/>
              <a:gd name="connsiteY59" fmla="*/ 4889275 h 6858002"/>
              <a:gd name="connsiteX60" fmla="*/ 4159557 w 4572002"/>
              <a:gd name="connsiteY60" fmla="*/ 4912168 h 6858002"/>
              <a:gd name="connsiteX61" fmla="*/ 4158155 w 4572002"/>
              <a:gd name="connsiteY61" fmla="*/ 4933804 h 6858002"/>
              <a:gd name="connsiteX62" fmla="*/ 4158155 w 4572002"/>
              <a:gd name="connsiteY62" fmla="*/ 4933805 h 6858002"/>
              <a:gd name="connsiteX63" fmla="*/ 4162914 w 4572002"/>
              <a:gd name="connsiteY63" fmla="*/ 4952673 h 6858002"/>
              <a:gd name="connsiteX64" fmla="*/ 4165707 w 4572002"/>
              <a:gd name="connsiteY64" fmla="*/ 4957454 h 6858002"/>
              <a:gd name="connsiteX65" fmla="*/ 4166985 w 4572002"/>
              <a:gd name="connsiteY65" fmla="*/ 4961456 h 6858002"/>
              <a:gd name="connsiteX66" fmla="*/ 4182989 w 4572002"/>
              <a:gd name="connsiteY66" fmla="*/ 4987038 h 6858002"/>
              <a:gd name="connsiteX67" fmla="*/ 4209468 w 4572002"/>
              <a:gd name="connsiteY67" fmla="*/ 5041522 h 6858002"/>
              <a:gd name="connsiteX68" fmla="*/ 4216684 w 4572002"/>
              <a:gd name="connsiteY68" fmla="*/ 5072376 h 6858002"/>
              <a:gd name="connsiteX69" fmla="*/ 4222587 w 4572002"/>
              <a:gd name="connsiteY69" fmla="*/ 5087441 h 6858002"/>
              <a:gd name="connsiteX70" fmla="*/ 4235615 w 4572002"/>
              <a:gd name="connsiteY70" fmla="*/ 5133220 h 6858002"/>
              <a:gd name="connsiteX71" fmla="*/ 4235616 w 4572002"/>
              <a:gd name="connsiteY71" fmla="*/ 5133225 h 6858002"/>
              <a:gd name="connsiteX72" fmla="*/ 4228901 w 4572002"/>
              <a:gd name="connsiteY72" fmla="*/ 5166113 h 6858002"/>
              <a:gd name="connsiteX73" fmla="*/ 4228901 w 4572002"/>
              <a:gd name="connsiteY73" fmla="*/ 5166114 h 6858002"/>
              <a:gd name="connsiteX74" fmla="*/ 4229593 w 4572002"/>
              <a:gd name="connsiteY74" fmla="*/ 5172091 h 6858002"/>
              <a:gd name="connsiteX75" fmla="*/ 4232139 w 4572002"/>
              <a:gd name="connsiteY75" fmla="*/ 5179068 h 6858002"/>
              <a:gd name="connsiteX76" fmla="*/ 4231973 w 4572002"/>
              <a:gd name="connsiteY76" fmla="*/ 5229434 h 6858002"/>
              <a:gd name="connsiteX77" fmla="*/ 4225669 w 4572002"/>
              <a:gd name="connsiteY77" fmla="*/ 5241089 h 6858002"/>
              <a:gd name="connsiteX78" fmla="*/ 4208517 w 4572002"/>
              <a:gd name="connsiteY78" fmla="*/ 5272796 h 6858002"/>
              <a:gd name="connsiteX79" fmla="*/ 4184613 w 4572002"/>
              <a:gd name="connsiteY79" fmla="*/ 5312288 h 6858002"/>
              <a:gd name="connsiteX80" fmla="*/ 4183557 w 4572002"/>
              <a:gd name="connsiteY80" fmla="*/ 5321350 h 6858002"/>
              <a:gd name="connsiteX81" fmla="*/ 4181083 w 4572002"/>
              <a:gd name="connsiteY81" fmla="*/ 5326163 h 6858002"/>
              <a:gd name="connsiteX82" fmla="*/ 4179637 w 4572002"/>
              <a:gd name="connsiteY82" fmla="*/ 5355014 h 6858002"/>
              <a:gd name="connsiteX83" fmla="*/ 4179637 w 4572002"/>
              <a:gd name="connsiteY83" fmla="*/ 5355015 h 6858002"/>
              <a:gd name="connsiteX84" fmla="*/ 4184513 w 4572002"/>
              <a:gd name="connsiteY84" fmla="*/ 5385385 h 6858002"/>
              <a:gd name="connsiteX85" fmla="*/ 4192704 w 4572002"/>
              <a:gd name="connsiteY85" fmla="*/ 5425583 h 6858002"/>
              <a:gd name="connsiteX86" fmla="*/ 4204327 w 4572002"/>
              <a:gd name="connsiteY86" fmla="*/ 5480638 h 6858002"/>
              <a:gd name="connsiteX87" fmla="*/ 4208850 w 4572002"/>
              <a:gd name="connsiteY87" fmla="*/ 5507668 h 6858002"/>
              <a:gd name="connsiteX88" fmla="*/ 4198232 w 4572002"/>
              <a:gd name="connsiteY88" fmla="*/ 5531692 h 6858002"/>
              <a:gd name="connsiteX89" fmla="*/ 4198231 w 4572002"/>
              <a:gd name="connsiteY89" fmla="*/ 5531693 h 6858002"/>
              <a:gd name="connsiteX90" fmla="*/ 4188085 w 4572002"/>
              <a:gd name="connsiteY90" fmla="*/ 5547578 h 6858002"/>
              <a:gd name="connsiteX91" fmla="*/ 4188085 w 4572002"/>
              <a:gd name="connsiteY91" fmla="*/ 5547579 h 6858002"/>
              <a:gd name="connsiteX92" fmla="*/ 4197659 w 4572002"/>
              <a:gd name="connsiteY92" fmla="*/ 5562747 h 6858002"/>
              <a:gd name="connsiteX93" fmla="*/ 4268907 w 4572002"/>
              <a:gd name="connsiteY93" fmla="*/ 5704484 h 6858002"/>
              <a:gd name="connsiteX94" fmla="*/ 4274812 w 4572002"/>
              <a:gd name="connsiteY94" fmla="*/ 5740489 h 6858002"/>
              <a:gd name="connsiteX95" fmla="*/ 4283578 w 4572002"/>
              <a:gd name="connsiteY95" fmla="*/ 5760874 h 6858002"/>
              <a:gd name="connsiteX96" fmla="*/ 4371973 w 4572002"/>
              <a:gd name="connsiteY96" fmla="*/ 5883752 h 6858002"/>
              <a:gd name="connsiteX97" fmla="*/ 4371974 w 4572002"/>
              <a:gd name="connsiteY97" fmla="*/ 5883757 h 6858002"/>
              <a:gd name="connsiteX98" fmla="*/ 4389877 w 4572002"/>
              <a:gd name="connsiteY98" fmla="*/ 5935946 h 6858002"/>
              <a:gd name="connsiteX99" fmla="*/ 4389878 w 4572002"/>
              <a:gd name="connsiteY99" fmla="*/ 5935950 h 6858002"/>
              <a:gd name="connsiteX100" fmla="*/ 4386259 w 4572002"/>
              <a:gd name="connsiteY100" fmla="*/ 5993290 h 6858002"/>
              <a:gd name="connsiteX101" fmla="*/ 4386259 w 4572002"/>
              <a:gd name="connsiteY101" fmla="*/ 5993291 h 6858002"/>
              <a:gd name="connsiteX102" fmla="*/ 4379782 w 4572002"/>
              <a:gd name="connsiteY102" fmla="*/ 6026440 h 6858002"/>
              <a:gd name="connsiteX103" fmla="*/ 4323583 w 4572002"/>
              <a:gd name="connsiteY103" fmla="*/ 6108738 h 6858002"/>
              <a:gd name="connsiteX104" fmla="*/ 4309890 w 4572002"/>
              <a:gd name="connsiteY104" fmla="*/ 6133314 h 6858002"/>
              <a:gd name="connsiteX105" fmla="*/ 4309890 w 4572002"/>
              <a:gd name="connsiteY105" fmla="*/ 6133315 h 6858002"/>
              <a:gd name="connsiteX106" fmla="*/ 4313591 w 4572002"/>
              <a:gd name="connsiteY106" fmla="*/ 6143190 h 6858002"/>
              <a:gd name="connsiteX107" fmla="*/ 4325486 w 4572002"/>
              <a:gd name="connsiteY107" fmla="*/ 6155600 h 6858002"/>
              <a:gd name="connsiteX108" fmla="*/ 4325488 w 4572002"/>
              <a:gd name="connsiteY108" fmla="*/ 6155603 h 6858002"/>
              <a:gd name="connsiteX109" fmla="*/ 4364160 w 4572002"/>
              <a:gd name="connsiteY109" fmla="*/ 6228757 h 6858002"/>
              <a:gd name="connsiteX110" fmla="*/ 4381497 w 4572002"/>
              <a:gd name="connsiteY110" fmla="*/ 6361540 h 6858002"/>
              <a:gd name="connsiteX111" fmla="*/ 4381497 w 4572002"/>
              <a:gd name="connsiteY111" fmla="*/ 6361539 h 6858002"/>
              <a:gd name="connsiteX112" fmla="*/ 4364160 w 4572002"/>
              <a:gd name="connsiteY112" fmla="*/ 6228756 h 6858002"/>
              <a:gd name="connsiteX113" fmla="*/ 4325488 w 4572002"/>
              <a:gd name="connsiteY113" fmla="*/ 6155602 h 6858002"/>
              <a:gd name="connsiteX114" fmla="*/ 4325486 w 4572002"/>
              <a:gd name="connsiteY114" fmla="*/ 6155600 h 6858002"/>
              <a:gd name="connsiteX115" fmla="*/ 4309890 w 4572002"/>
              <a:gd name="connsiteY115" fmla="*/ 6133315 h 6858002"/>
              <a:gd name="connsiteX116" fmla="*/ 4323583 w 4572002"/>
              <a:gd name="connsiteY116" fmla="*/ 6108739 h 6858002"/>
              <a:gd name="connsiteX117" fmla="*/ 4379782 w 4572002"/>
              <a:gd name="connsiteY117" fmla="*/ 6026441 h 6858002"/>
              <a:gd name="connsiteX118" fmla="*/ 4386259 w 4572002"/>
              <a:gd name="connsiteY118" fmla="*/ 5993292 h 6858002"/>
              <a:gd name="connsiteX119" fmla="*/ 4386259 w 4572002"/>
              <a:gd name="connsiteY119" fmla="*/ 5993290 h 6858002"/>
              <a:gd name="connsiteX120" fmla="*/ 4389712 w 4572002"/>
              <a:gd name="connsiteY120" fmla="*/ 5964477 h 6858002"/>
              <a:gd name="connsiteX121" fmla="*/ 4389878 w 4572002"/>
              <a:gd name="connsiteY121" fmla="*/ 5935950 h 6858002"/>
              <a:gd name="connsiteX122" fmla="*/ 4389878 w 4572002"/>
              <a:gd name="connsiteY122" fmla="*/ 5935949 h 6858002"/>
              <a:gd name="connsiteX123" fmla="*/ 4389877 w 4572002"/>
              <a:gd name="connsiteY123" fmla="*/ 5935946 h 6858002"/>
              <a:gd name="connsiteX124" fmla="*/ 4382997 w 4572002"/>
              <a:gd name="connsiteY124" fmla="*/ 5909351 h 6858002"/>
              <a:gd name="connsiteX125" fmla="*/ 4371974 w 4572002"/>
              <a:gd name="connsiteY125" fmla="*/ 5883757 h 6858002"/>
              <a:gd name="connsiteX126" fmla="*/ 4371973 w 4572002"/>
              <a:gd name="connsiteY126" fmla="*/ 5883751 h 6858002"/>
              <a:gd name="connsiteX127" fmla="*/ 4283578 w 4572002"/>
              <a:gd name="connsiteY127" fmla="*/ 5760873 h 6858002"/>
              <a:gd name="connsiteX128" fmla="*/ 4274812 w 4572002"/>
              <a:gd name="connsiteY128" fmla="*/ 5740488 h 6858002"/>
              <a:gd name="connsiteX129" fmla="*/ 4268907 w 4572002"/>
              <a:gd name="connsiteY129" fmla="*/ 5704483 h 6858002"/>
              <a:gd name="connsiteX130" fmla="*/ 4197659 w 4572002"/>
              <a:gd name="connsiteY130" fmla="*/ 5562746 h 6858002"/>
              <a:gd name="connsiteX131" fmla="*/ 4188085 w 4572002"/>
              <a:gd name="connsiteY131" fmla="*/ 5547578 h 6858002"/>
              <a:gd name="connsiteX132" fmla="*/ 4198231 w 4572002"/>
              <a:gd name="connsiteY132" fmla="*/ 5531694 h 6858002"/>
              <a:gd name="connsiteX133" fmla="*/ 4198232 w 4572002"/>
              <a:gd name="connsiteY133" fmla="*/ 5531692 h 6858002"/>
              <a:gd name="connsiteX134" fmla="*/ 4206630 w 4572002"/>
              <a:gd name="connsiteY134" fmla="*/ 5520422 h 6858002"/>
              <a:gd name="connsiteX135" fmla="*/ 4208850 w 4572002"/>
              <a:gd name="connsiteY135" fmla="*/ 5507668 h 6858002"/>
              <a:gd name="connsiteX136" fmla="*/ 4208850 w 4572002"/>
              <a:gd name="connsiteY136" fmla="*/ 5507667 h 6858002"/>
              <a:gd name="connsiteX137" fmla="*/ 4204327 w 4572002"/>
              <a:gd name="connsiteY137" fmla="*/ 5480637 h 6858002"/>
              <a:gd name="connsiteX138" fmla="*/ 4192704 w 4572002"/>
              <a:gd name="connsiteY138" fmla="*/ 5425582 h 6858002"/>
              <a:gd name="connsiteX139" fmla="*/ 4184513 w 4572002"/>
              <a:gd name="connsiteY139" fmla="*/ 5385384 h 6858002"/>
              <a:gd name="connsiteX140" fmla="*/ 4179637 w 4572002"/>
              <a:gd name="connsiteY140" fmla="*/ 5355014 h 6858002"/>
              <a:gd name="connsiteX141" fmla="*/ 4183557 w 4572002"/>
              <a:gd name="connsiteY141" fmla="*/ 5321350 h 6858002"/>
              <a:gd name="connsiteX142" fmla="*/ 4208517 w 4572002"/>
              <a:gd name="connsiteY142" fmla="*/ 5272797 h 6858002"/>
              <a:gd name="connsiteX143" fmla="*/ 4225669 w 4572002"/>
              <a:gd name="connsiteY143" fmla="*/ 5241089 h 6858002"/>
              <a:gd name="connsiteX144" fmla="*/ 4231973 w 4572002"/>
              <a:gd name="connsiteY144" fmla="*/ 5229433 h 6858002"/>
              <a:gd name="connsiteX145" fmla="*/ 4232139 w 4572002"/>
              <a:gd name="connsiteY145" fmla="*/ 5179068 h 6858002"/>
              <a:gd name="connsiteX146" fmla="*/ 4232139 w 4572002"/>
              <a:gd name="connsiteY146" fmla="*/ 5179067 h 6858002"/>
              <a:gd name="connsiteX147" fmla="*/ 4229593 w 4572002"/>
              <a:gd name="connsiteY147" fmla="*/ 5172090 h 6858002"/>
              <a:gd name="connsiteX148" fmla="*/ 4228901 w 4572002"/>
              <a:gd name="connsiteY148" fmla="*/ 5166114 h 6858002"/>
              <a:gd name="connsiteX149" fmla="*/ 4235616 w 4572002"/>
              <a:gd name="connsiteY149" fmla="*/ 5133225 h 6858002"/>
              <a:gd name="connsiteX150" fmla="*/ 4235616 w 4572002"/>
              <a:gd name="connsiteY150" fmla="*/ 5133224 h 6858002"/>
              <a:gd name="connsiteX151" fmla="*/ 4235615 w 4572002"/>
              <a:gd name="connsiteY151" fmla="*/ 5133220 h 6858002"/>
              <a:gd name="connsiteX152" fmla="*/ 4228473 w 4572002"/>
              <a:gd name="connsiteY152" fmla="*/ 5102461 h 6858002"/>
              <a:gd name="connsiteX153" fmla="*/ 4222587 w 4572002"/>
              <a:gd name="connsiteY153" fmla="*/ 5087441 h 6858002"/>
              <a:gd name="connsiteX154" fmla="*/ 4222582 w 4572002"/>
              <a:gd name="connsiteY154" fmla="*/ 5087423 h 6858002"/>
              <a:gd name="connsiteX155" fmla="*/ 4209468 w 4572002"/>
              <a:gd name="connsiteY155" fmla="*/ 5041521 h 6858002"/>
              <a:gd name="connsiteX156" fmla="*/ 4182989 w 4572002"/>
              <a:gd name="connsiteY156" fmla="*/ 4987037 h 6858002"/>
              <a:gd name="connsiteX157" fmla="*/ 4165707 w 4572002"/>
              <a:gd name="connsiteY157" fmla="*/ 4957454 h 6858002"/>
              <a:gd name="connsiteX158" fmla="*/ 4158155 w 4572002"/>
              <a:gd name="connsiteY158" fmla="*/ 4933805 h 6858002"/>
              <a:gd name="connsiteX159" fmla="*/ 4159557 w 4572002"/>
              <a:gd name="connsiteY159" fmla="*/ 4912169 h 6858002"/>
              <a:gd name="connsiteX160" fmla="*/ 4161262 w 4572002"/>
              <a:gd name="connsiteY160" fmla="*/ 4889276 h 6858002"/>
              <a:gd name="connsiteX161" fmla="*/ 4161262 w 4572002"/>
              <a:gd name="connsiteY161" fmla="*/ 4889275 h 6858002"/>
              <a:gd name="connsiteX162" fmla="*/ 4156484 w 4572002"/>
              <a:gd name="connsiteY162" fmla="*/ 4867614 h 6858002"/>
              <a:gd name="connsiteX163" fmla="*/ 4153733 w 4572002"/>
              <a:gd name="connsiteY163" fmla="*/ 4863343 h 6858002"/>
              <a:gd name="connsiteX164" fmla="*/ 4151983 w 4572002"/>
              <a:gd name="connsiteY164" fmla="*/ 4857317 h 6858002"/>
              <a:gd name="connsiteX165" fmla="*/ 4131552 w 4572002"/>
              <a:gd name="connsiteY165" fmla="*/ 4828916 h 6858002"/>
              <a:gd name="connsiteX166" fmla="*/ 4116716 w 4572002"/>
              <a:gd name="connsiteY166" fmla="*/ 4800483 h 6858002"/>
              <a:gd name="connsiteX167" fmla="*/ 4118025 w 4572002"/>
              <a:gd name="connsiteY167" fmla="*/ 4767765 h 6858002"/>
              <a:gd name="connsiteX168" fmla="*/ 4127932 w 4572002"/>
              <a:gd name="connsiteY168" fmla="*/ 4677656 h 6858002"/>
              <a:gd name="connsiteX169" fmla="*/ 4135934 w 4572002"/>
              <a:gd name="connsiteY169" fmla="*/ 4659175 h 6858002"/>
              <a:gd name="connsiteX170" fmla="*/ 4195944 w 4572002"/>
              <a:gd name="connsiteY170" fmla="*/ 4482005 h 6858002"/>
              <a:gd name="connsiteX171" fmla="*/ 4196706 w 4572002"/>
              <a:gd name="connsiteY171" fmla="*/ 4363891 h 6858002"/>
              <a:gd name="connsiteX172" fmla="*/ 4196706 w 4572002"/>
              <a:gd name="connsiteY172" fmla="*/ 4363890 h 6858002"/>
              <a:gd name="connsiteX173" fmla="*/ 4187752 w 4572002"/>
              <a:gd name="connsiteY173" fmla="*/ 4324645 h 6858002"/>
              <a:gd name="connsiteX174" fmla="*/ 4147936 w 4572002"/>
              <a:gd name="connsiteY174" fmla="*/ 4253014 h 6858002"/>
              <a:gd name="connsiteX175" fmla="*/ 4211111 w 4572002"/>
              <a:gd name="connsiteY175" fmla="*/ 2836172 h 6858002"/>
              <a:gd name="connsiteX176" fmla="*/ 4202421 w 4572002"/>
              <a:gd name="connsiteY176" fmla="*/ 2848793 h 6858002"/>
              <a:gd name="connsiteX177" fmla="*/ 4186816 w 4572002"/>
              <a:gd name="connsiteY177" fmla="*/ 2897785 h 6858002"/>
              <a:gd name="connsiteX178" fmla="*/ 4185787 w 4572002"/>
              <a:gd name="connsiteY178" fmla="*/ 2903551 h 6858002"/>
              <a:gd name="connsiteX179" fmla="*/ 4182513 w 4572002"/>
              <a:gd name="connsiteY179" fmla="*/ 2914328 h 6858002"/>
              <a:gd name="connsiteX180" fmla="*/ 4177882 w 4572002"/>
              <a:gd name="connsiteY180" fmla="*/ 2947858 h 6858002"/>
              <a:gd name="connsiteX181" fmla="*/ 4177881 w 4572002"/>
              <a:gd name="connsiteY181" fmla="*/ 2947862 h 6858002"/>
              <a:gd name="connsiteX182" fmla="*/ 4177881 w 4572002"/>
              <a:gd name="connsiteY182" fmla="*/ 2947863 h 6858002"/>
              <a:gd name="connsiteX183" fmla="*/ 4181465 w 4572002"/>
              <a:gd name="connsiteY183" fmla="*/ 2982149 h 6858002"/>
              <a:gd name="connsiteX184" fmla="*/ 4193158 w 4572002"/>
              <a:gd name="connsiteY184" fmla="*/ 3077402 h 6858002"/>
              <a:gd name="connsiteX185" fmla="*/ 4180703 w 4572002"/>
              <a:gd name="connsiteY185" fmla="*/ 3172654 h 6858002"/>
              <a:gd name="connsiteX186" fmla="*/ 4133076 w 4572002"/>
              <a:gd name="connsiteY186" fmla="*/ 3489467 h 6858002"/>
              <a:gd name="connsiteX187" fmla="*/ 4110977 w 4572002"/>
              <a:gd name="connsiteY187" fmla="*/ 3544713 h 6858002"/>
              <a:gd name="connsiteX188" fmla="*/ 4093355 w 4572002"/>
              <a:gd name="connsiteY188" fmla="*/ 3574408 h 6858002"/>
              <a:gd name="connsiteX189" fmla="*/ 4093355 w 4572002"/>
              <a:gd name="connsiteY189" fmla="*/ 3574409 h 6858002"/>
              <a:gd name="connsiteX190" fmla="*/ 4105453 w 4572002"/>
              <a:gd name="connsiteY190" fmla="*/ 3606818 h 6858002"/>
              <a:gd name="connsiteX191" fmla="*/ 4118979 w 4572002"/>
              <a:gd name="connsiteY191" fmla="*/ 3630633 h 6858002"/>
              <a:gd name="connsiteX192" fmla="*/ 4136708 w 4572002"/>
              <a:gd name="connsiteY192" fmla="*/ 3654416 h 6858002"/>
              <a:gd name="connsiteX193" fmla="*/ 4140382 w 4572002"/>
              <a:gd name="connsiteY193" fmla="*/ 3668940 h 6858002"/>
              <a:gd name="connsiteX194" fmla="*/ 4143220 w 4572002"/>
              <a:gd name="connsiteY194" fmla="*/ 3680164 h 6858002"/>
              <a:gd name="connsiteX195" fmla="*/ 4139172 w 4572002"/>
              <a:gd name="connsiteY195" fmla="*/ 3734837 h 6858002"/>
              <a:gd name="connsiteX196" fmla="*/ 4139172 w 4572002"/>
              <a:gd name="connsiteY196" fmla="*/ 3734838 h 6858002"/>
              <a:gd name="connsiteX197" fmla="*/ 4139554 w 4572002"/>
              <a:gd name="connsiteY197" fmla="*/ 3754653 h 6858002"/>
              <a:gd name="connsiteX198" fmla="*/ 4145911 w 4572002"/>
              <a:gd name="connsiteY198" fmla="*/ 3789776 h 6858002"/>
              <a:gd name="connsiteX199" fmla="*/ 4130980 w 4572002"/>
              <a:gd name="connsiteY199" fmla="*/ 3822472 h 6858002"/>
              <a:gd name="connsiteX200" fmla="*/ 4116645 w 4572002"/>
              <a:gd name="connsiteY200" fmla="*/ 3852619 h 6858002"/>
              <a:gd name="connsiteX201" fmla="*/ 4116645 w 4572002"/>
              <a:gd name="connsiteY201" fmla="*/ 3852620 h 6858002"/>
              <a:gd name="connsiteX202" fmla="*/ 4117425 w 4572002"/>
              <a:gd name="connsiteY202" fmla="*/ 3868764 h 6858002"/>
              <a:gd name="connsiteX203" fmla="*/ 4126028 w 4572002"/>
              <a:gd name="connsiteY203" fmla="*/ 3885337 h 6858002"/>
              <a:gd name="connsiteX204" fmla="*/ 4126028 w 4572002"/>
              <a:gd name="connsiteY204" fmla="*/ 3885339 h 6858002"/>
              <a:gd name="connsiteX205" fmla="*/ 4148409 w 4572002"/>
              <a:gd name="connsiteY205" fmla="*/ 3923125 h 6858002"/>
              <a:gd name="connsiteX206" fmla="*/ 4157913 w 4572002"/>
              <a:gd name="connsiteY206" fmla="*/ 3962160 h 6858002"/>
              <a:gd name="connsiteX207" fmla="*/ 4142221 w 4572002"/>
              <a:gd name="connsiteY207" fmla="*/ 4043838 h 6858002"/>
              <a:gd name="connsiteX208" fmla="*/ 4142220 w 4572002"/>
              <a:gd name="connsiteY208" fmla="*/ 4043839 h 6858002"/>
              <a:gd name="connsiteX209" fmla="*/ 4127099 w 4572002"/>
              <a:gd name="connsiteY209" fmla="*/ 4103825 h 6858002"/>
              <a:gd name="connsiteX210" fmla="*/ 4127099 w 4572002"/>
              <a:gd name="connsiteY210" fmla="*/ 4103826 h 6858002"/>
              <a:gd name="connsiteX211" fmla="*/ 4129066 w 4572002"/>
              <a:gd name="connsiteY211" fmla="*/ 4134256 h 6858002"/>
              <a:gd name="connsiteX212" fmla="*/ 4138410 w 4572002"/>
              <a:gd name="connsiteY212" fmla="*/ 4165382 h 6858002"/>
              <a:gd name="connsiteX213" fmla="*/ 4138410 w 4572002"/>
              <a:gd name="connsiteY213" fmla="*/ 4165384 h 6858002"/>
              <a:gd name="connsiteX214" fmla="*/ 4142315 w 4572002"/>
              <a:gd name="connsiteY214" fmla="*/ 4192388 h 6858002"/>
              <a:gd name="connsiteX215" fmla="*/ 4142315 w 4572002"/>
              <a:gd name="connsiteY215" fmla="*/ 4192387 h 6858002"/>
              <a:gd name="connsiteX216" fmla="*/ 4138410 w 4572002"/>
              <a:gd name="connsiteY216" fmla="*/ 4165383 h 6858002"/>
              <a:gd name="connsiteX217" fmla="*/ 4138410 w 4572002"/>
              <a:gd name="connsiteY217" fmla="*/ 4165382 h 6858002"/>
              <a:gd name="connsiteX218" fmla="*/ 4127099 w 4572002"/>
              <a:gd name="connsiteY218" fmla="*/ 4103826 h 6858002"/>
              <a:gd name="connsiteX219" fmla="*/ 4142220 w 4572002"/>
              <a:gd name="connsiteY219" fmla="*/ 4043840 h 6858002"/>
              <a:gd name="connsiteX220" fmla="*/ 4142221 w 4572002"/>
              <a:gd name="connsiteY220" fmla="*/ 4043838 h 6858002"/>
              <a:gd name="connsiteX221" fmla="*/ 4155523 w 4572002"/>
              <a:gd name="connsiteY221" fmla="*/ 4002410 h 6858002"/>
              <a:gd name="connsiteX222" fmla="*/ 4157913 w 4572002"/>
              <a:gd name="connsiteY222" fmla="*/ 3962160 h 6858002"/>
              <a:gd name="connsiteX223" fmla="*/ 4157913 w 4572002"/>
              <a:gd name="connsiteY223" fmla="*/ 3962159 h 6858002"/>
              <a:gd name="connsiteX224" fmla="*/ 4126028 w 4572002"/>
              <a:gd name="connsiteY224" fmla="*/ 3885338 h 6858002"/>
              <a:gd name="connsiteX225" fmla="*/ 4126028 w 4572002"/>
              <a:gd name="connsiteY225" fmla="*/ 3885337 h 6858002"/>
              <a:gd name="connsiteX226" fmla="*/ 4116645 w 4572002"/>
              <a:gd name="connsiteY226" fmla="*/ 3852620 h 6858002"/>
              <a:gd name="connsiteX227" fmla="*/ 4130980 w 4572002"/>
              <a:gd name="connsiteY227" fmla="*/ 3822473 h 6858002"/>
              <a:gd name="connsiteX228" fmla="*/ 4145911 w 4572002"/>
              <a:gd name="connsiteY228" fmla="*/ 3789777 h 6858002"/>
              <a:gd name="connsiteX229" fmla="*/ 4145911 w 4572002"/>
              <a:gd name="connsiteY229" fmla="*/ 3789776 h 6858002"/>
              <a:gd name="connsiteX230" fmla="*/ 4139554 w 4572002"/>
              <a:gd name="connsiteY230" fmla="*/ 3754652 h 6858002"/>
              <a:gd name="connsiteX231" fmla="*/ 4139172 w 4572002"/>
              <a:gd name="connsiteY231" fmla="*/ 3734838 h 6858002"/>
              <a:gd name="connsiteX232" fmla="*/ 4143220 w 4572002"/>
              <a:gd name="connsiteY232" fmla="*/ 3680164 h 6858002"/>
              <a:gd name="connsiteX233" fmla="*/ 4143220 w 4572002"/>
              <a:gd name="connsiteY233" fmla="*/ 3680163 h 6858002"/>
              <a:gd name="connsiteX234" fmla="*/ 4140382 w 4572002"/>
              <a:gd name="connsiteY234" fmla="*/ 3668940 h 6858002"/>
              <a:gd name="connsiteX235" fmla="*/ 4136708 w 4572002"/>
              <a:gd name="connsiteY235" fmla="*/ 3654416 h 6858002"/>
              <a:gd name="connsiteX236" fmla="*/ 4136708 w 4572002"/>
              <a:gd name="connsiteY236" fmla="*/ 3654416 h 6858002"/>
              <a:gd name="connsiteX237" fmla="*/ 4136708 w 4572002"/>
              <a:gd name="connsiteY237" fmla="*/ 3654415 h 6858002"/>
              <a:gd name="connsiteX238" fmla="*/ 4118979 w 4572002"/>
              <a:gd name="connsiteY238" fmla="*/ 3630632 h 6858002"/>
              <a:gd name="connsiteX239" fmla="*/ 4105453 w 4572002"/>
              <a:gd name="connsiteY239" fmla="*/ 3606817 h 6858002"/>
              <a:gd name="connsiteX240" fmla="*/ 4095707 w 4572002"/>
              <a:gd name="connsiteY240" fmla="*/ 3587174 h 6858002"/>
              <a:gd name="connsiteX241" fmla="*/ 4093355 w 4572002"/>
              <a:gd name="connsiteY241" fmla="*/ 3574408 h 6858002"/>
              <a:gd name="connsiteX242" fmla="*/ 4098434 w 4572002"/>
              <a:gd name="connsiteY242" fmla="*/ 3562321 h 6858002"/>
              <a:gd name="connsiteX243" fmla="*/ 4110977 w 4572002"/>
              <a:gd name="connsiteY243" fmla="*/ 3544714 h 6858002"/>
              <a:gd name="connsiteX244" fmla="*/ 4133076 w 4572002"/>
              <a:gd name="connsiteY244" fmla="*/ 3489468 h 6858002"/>
              <a:gd name="connsiteX245" fmla="*/ 4180703 w 4572002"/>
              <a:gd name="connsiteY245" fmla="*/ 3172655 h 6858002"/>
              <a:gd name="connsiteX246" fmla="*/ 4193158 w 4572002"/>
              <a:gd name="connsiteY246" fmla="*/ 3077402 h 6858002"/>
              <a:gd name="connsiteX247" fmla="*/ 4193158 w 4572002"/>
              <a:gd name="connsiteY247" fmla="*/ 3077401 h 6858002"/>
              <a:gd name="connsiteX248" fmla="*/ 4181465 w 4572002"/>
              <a:gd name="connsiteY248" fmla="*/ 2982148 h 6858002"/>
              <a:gd name="connsiteX249" fmla="*/ 4177881 w 4572002"/>
              <a:gd name="connsiteY249" fmla="*/ 2947863 h 6858002"/>
              <a:gd name="connsiteX250" fmla="*/ 4177882 w 4572002"/>
              <a:gd name="connsiteY250" fmla="*/ 2947858 h 6858002"/>
              <a:gd name="connsiteX251" fmla="*/ 4185787 w 4572002"/>
              <a:gd name="connsiteY251" fmla="*/ 2903551 h 6858002"/>
              <a:gd name="connsiteX252" fmla="*/ 4202421 w 4572002"/>
              <a:gd name="connsiteY252" fmla="*/ 2848794 h 6858002"/>
              <a:gd name="connsiteX253" fmla="*/ 4211111 w 4572002"/>
              <a:gd name="connsiteY253" fmla="*/ 2836173 h 6858002"/>
              <a:gd name="connsiteX254" fmla="*/ 3726625 w 4572002"/>
              <a:gd name="connsiteY254" fmla="*/ 1508458 h 6858002"/>
              <a:gd name="connsiteX255" fmla="*/ 3698531 w 4572002"/>
              <a:gd name="connsiteY255" fmla="*/ 1596214 h 6858002"/>
              <a:gd name="connsiteX256" fmla="*/ 3700436 w 4572002"/>
              <a:gd name="connsiteY256" fmla="*/ 1624981 h 6858002"/>
              <a:gd name="connsiteX257" fmla="*/ 3757017 w 4572002"/>
              <a:gd name="connsiteY257" fmla="*/ 1697754 h 6858002"/>
              <a:gd name="connsiteX258" fmla="*/ 3779686 w 4572002"/>
              <a:gd name="connsiteY258" fmla="*/ 1733189 h 6858002"/>
              <a:gd name="connsiteX259" fmla="*/ 3821407 w 4572002"/>
              <a:gd name="connsiteY259" fmla="*/ 1833776 h 6858002"/>
              <a:gd name="connsiteX260" fmla="*/ 3829028 w 4572002"/>
              <a:gd name="connsiteY260" fmla="*/ 1842159 h 6858002"/>
              <a:gd name="connsiteX261" fmla="*/ 3919519 w 4572002"/>
              <a:gd name="connsiteY261" fmla="*/ 1916455 h 6858002"/>
              <a:gd name="connsiteX262" fmla="*/ 3934949 w 4572002"/>
              <a:gd name="connsiteY262" fmla="*/ 1933220 h 6858002"/>
              <a:gd name="connsiteX263" fmla="*/ 3958954 w 4572002"/>
              <a:gd name="connsiteY263" fmla="*/ 1953414 h 6858002"/>
              <a:gd name="connsiteX264" fmla="*/ 4005437 w 4572002"/>
              <a:gd name="connsiteY264" fmla="*/ 2016470 h 6858002"/>
              <a:gd name="connsiteX265" fmla="*/ 4020296 w 4572002"/>
              <a:gd name="connsiteY265" fmla="*/ 2094579 h 6858002"/>
              <a:gd name="connsiteX266" fmla="*/ 4042967 w 4572002"/>
              <a:gd name="connsiteY266" fmla="*/ 2188880 h 6858002"/>
              <a:gd name="connsiteX267" fmla="*/ 4058207 w 4572002"/>
              <a:gd name="connsiteY267" fmla="*/ 2228315 h 6858002"/>
              <a:gd name="connsiteX268" fmla="*/ 4087164 w 4572002"/>
              <a:gd name="connsiteY268" fmla="*/ 2334045 h 6858002"/>
              <a:gd name="connsiteX269" fmla="*/ 4111549 w 4572002"/>
              <a:gd name="connsiteY269" fmla="*/ 2409486 h 6858002"/>
              <a:gd name="connsiteX270" fmla="*/ 4128650 w 4572002"/>
              <a:gd name="connsiteY270" fmla="*/ 2435913 h 6858002"/>
              <a:gd name="connsiteX271" fmla="*/ 4134481 w 4572002"/>
              <a:gd name="connsiteY271" fmla="*/ 2463018 h 6858002"/>
              <a:gd name="connsiteX272" fmla="*/ 4125839 w 4572002"/>
              <a:gd name="connsiteY272" fmla="*/ 2518262 h 6858002"/>
              <a:gd name="connsiteX273" fmla="*/ 4125838 w 4572002"/>
              <a:gd name="connsiteY273" fmla="*/ 2518264 h 6858002"/>
              <a:gd name="connsiteX274" fmla="*/ 4122194 w 4572002"/>
              <a:gd name="connsiteY274" fmla="*/ 2545006 h 6858002"/>
              <a:gd name="connsiteX275" fmla="*/ 4122194 w 4572002"/>
              <a:gd name="connsiteY275" fmla="*/ 2545007 h 6858002"/>
              <a:gd name="connsiteX276" fmla="*/ 4126408 w 4572002"/>
              <a:gd name="connsiteY276" fmla="*/ 2571035 h 6858002"/>
              <a:gd name="connsiteX277" fmla="*/ 4199563 w 4572002"/>
              <a:gd name="connsiteY277" fmla="*/ 2668002 h 6858002"/>
              <a:gd name="connsiteX278" fmla="*/ 4247953 w 4572002"/>
              <a:gd name="connsiteY278" fmla="*/ 2745349 h 6858002"/>
              <a:gd name="connsiteX279" fmla="*/ 4247954 w 4572002"/>
              <a:gd name="connsiteY279" fmla="*/ 2745352 h 6858002"/>
              <a:gd name="connsiteX280" fmla="*/ 4253873 w 4572002"/>
              <a:gd name="connsiteY280" fmla="*/ 2778006 h 6858002"/>
              <a:gd name="connsiteX281" fmla="*/ 4253453 w 4572002"/>
              <a:gd name="connsiteY281" fmla="*/ 2785440 h 6858002"/>
              <a:gd name="connsiteX282" fmla="*/ 4243374 w 4572002"/>
              <a:gd name="connsiteY282" fmla="*/ 2811780 h 6858002"/>
              <a:gd name="connsiteX283" fmla="*/ 4243371 w 4572002"/>
              <a:gd name="connsiteY283" fmla="*/ 2811787 h 6858002"/>
              <a:gd name="connsiteX284" fmla="*/ 4243372 w 4572002"/>
              <a:gd name="connsiteY284" fmla="*/ 2811787 h 6858002"/>
              <a:gd name="connsiteX285" fmla="*/ 4243374 w 4572002"/>
              <a:gd name="connsiteY285" fmla="*/ 2811780 h 6858002"/>
              <a:gd name="connsiteX286" fmla="*/ 4253025 w 4572002"/>
              <a:gd name="connsiteY286" fmla="*/ 2793023 h 6858002"/>
              <a:gd name="connsiteX287" fmla="*/ 4253453 w 4572002"/>
              <a:gd name="connsiteY287" fmla="*/ 2785440 h 6858002"/>
              <a:gd name="connsiteX288" fmla="*/ 4254654 w 4572002"/>
              <a:gd name="connsiteY288" fmla="*/ 2782305 h 6858002"/>
              <a:gd name="connsiteX289" fmla="*/ 4253873 w 4572002"/>
              <a:gd name="connsiteY289" fmla="*/ 2778006 h 6858002"/>
              <a:gd name="connsiteX290" fmla="*/ 4254284 w 4572002"/>
              <a:gd name="connsiteY290" fmla="*/ 2770758 h 6858002"/>
              <a:gd name="connsiteX291" fmla="*/ 4247954 w 4572002"/>
              <a:gd name="connsiteY291" fmla="*/ 2745352 h 6858002"/>
              <a:gd name="connsiteX292" fmla="*/ 4247953 w 4572002"/>
              <a:gd name="connsiteY292" fmla="*/ 2745348 h 6858002"/>
              <a:gd name="connsiteX293" fmla="*/ 4199563 w 4572002"/>
              <a:gd name="connsiteY293" fmla="*/ 2668001 h 6858002"/>
              <a:gd name="connsiteX294" fmla="*/ 4126408 w 4572002"/>
              <a:gd name="connsiteY294" fmla="*/ 2571034 h 6858002"/>
              <a:gd name="connsiteX295" fmla="*/ 4122194 w 4572002"/>
              <a:gd name="connsiteY295" fmla="*/ 2545007 h 6858002"/>
              <a:gd name="connsiteX296" fmla="*/ 4125838 w 4572002"/>
              <a:gd name="connsiteY296" fmla="*/ 2518265 h 6858002"/>
              <a:gd name="connsiteX297" fmla="*/ 4125839 w 4572002"/>
              <a:gd name="connsiteY297" fmla="*/ 2518262 h 6858002"/>
              <a:gd name="connsiteX298" fmla="*/ 4132419 w 4572002"/>
              <a:gd name="connsiteY298" fmla="*/ 2490551 h 6858002"/>
              <a:gd name="connsiteX299" fmla="*/ 4134481 w 4572002"/>
              <a:gd name="connsiteY299" fmla="*/ 2463018 h 6858002"/>
              <a:gd name="connsiteX300" fmla="*/ 4134481 w 4572002"/>
              <a:gd name="connsiteY300" fmla="*/ 2463017 h 6858002"/>
              <a:gd name="connsiteX301" fmla="*/ 4111549 w 4572002"/>
              <a:gd name="connsiteY301" fmla="*/ 2409485 h 6858002"/>
              <a:gd name="connsiteX302" fmla="*/ 4087164 w 4572002"/>
              <a:gd name="connsiteY302" fmla="*/ 2334044 h 6858002"/>
              <a:gd name="connsiteX303" fmla="*/ 4058207 w 4572002"/>
              <a:gd name="connsiteY303" fmla="*/ 2228314 h 6858002"/>
              <a:gd name="connsiteX304" fmla="*/ 4042967 w 4572002"/>
              <a:gd name="connsiteY304" fmla="*/ 2188879 h 6858002"/>
              <a:gd name="connsiteX305" fmla="*/ 4020296 w 4572002"/>
              <a:gd name="connsiteY305" fmla="*/ 2094578 h 6858002"/>
              <a:gd name="connsiteX306" fmla="*/ 4005437 w 4572002"/>
              <a:gd name="connsiteY306" fmla="*/ 2016469 h 6858002"/>
              <a:gd name="connsiteX307" fmla="*/ 3958954 w 4572002"/>
              <a:gd name="connsiteY307" fmla="*/ 1953413 h 6858002"/>
              <a:gd name="connsiteX308" fmla="*/ 3934949 w 4572002"/>
              <a:gd name="connsiteY308" fmla="*/ 1933219 h 6858002"/>
              <a:gd name="connsiteX309" fmla="*/ 3919519 w 4572002"/>
              <a:gd name="connsiteY309" fmla="*/ 1916454 h 6858002"/>
              <a:gd name="connsiteX310" fmla="*/ 3829028 w 4572002"/>
              <a:gd name="connsiteY310" fmla="*/ 1842158 h 6858002"/>
              <a:gd name="connsiteX311" fmla="*/ 3821407 w 4572002"/>
              <a:gd name="connsiteY311" fmla="*/ 1833775 h 6858002"/>
              <a:gd name="connsiteX312" fmla="*/ 3779686 w 4572002"/>
              <a:gd name="connsiteY312" fmla="*/ 1733188 h 6858002"/>
              <a:gd name="connsiteX313" fmla="*/ 3757018 w 4572002"/>
              <a:gd name="connsiteY313" fmla="*/ 1697753 h 6858002"/>
              <a:gd name="connsiteX314" fmla="*/ 3700436 w 4572002"/>
              <a:gd name="connsiteY314" fmla="*/ 1624980 h 6858002"/>
              <a:gd name="connsiteX315" fmla="*/ 3698532 w 4572002"/>
              <a:gd name="connsiteY315" fmla="*/ 1596213 h 6858002"/>
              <a:gd name="connsiteX316" fmla="*/ 3745230 w 4572002"/>
              <a:gd name="connsiteY316" fmla="*/ 1459073 h 6858002"/>
              <a:gd name="connsiteX317" fmla="*/ 3745229 w 4572002"/>
              <a:gd name="connsiteY317" fmla="*/ 1459074 h 6858002"/>
              <a:gd name="connsiteX318" fmla="*/ 3736012 w 4572002"/>
              <a:gd name="connsiteY318" fmla="*/ 1481572 h 6858002"/>
              <a:gd name="connsiteX319" fmla="*/ 3764423 w 4572002"/>
              <a:gd name="connsiteY319" fmla="*/ 1268758 h 6858002"/>
              <a:gd name="connsiteX320" fmla="*/ 3769590 w 4572002"/>
              <a:gd name="connsiteY320" fmla="*/ 1286070 h 6858002"/>
              <a:gd name="connsiteX321" fmla="*/ 3791927 w 4572002"/>
              <a:gd name="connsiteY321" fmla="*/ 1350628 h 6858002"/>
              <a:gd name="connsiteX322" fmla="*/ 3786333 w 4572002"/>
              <a:gd name="connsiteY322" fmla="*/ 1413840 h 6858002"/>
              <a:gd name="connsiteX323" fmla="*/ 3791928 w 4572002"/>
              <a:gd name="connsiteY323" fmla="*/ 1350627 h 6858002"/>
              <a:gd name="connsiteX324" fmla="*/ 3769590 w 4572002"/>
              <a:gd name="connsiteY324" fmla="*/ 1286069 h 6858002"/>
              <a:gd name="connsiteX325" fmla="*/ 3706152 w 4572002"/>
              <a:gd name="connsiteY325" fmla="*/ 773035 h 6858002"/>
              <a:gd name="connsiteX326" fmla="*/ 3706152 w 4572002"/>
              <a:gd name="connsiteY326" fmla="*/ 773036 h 6858002"/>
              <a:gd name="connsiteX327" fmla="*/ 3714152 w 4572002"/>
              <a:gd name="connsiteY327" fmla="*/ 854380 h 6858002"/>
              <a:gd name="connsiteX328" fmla="*/ 3745205 w 4572002"/>
              <a:gd name="connsiteY328" fmla="*/ 915344 h 6858002"/>
              <a:gd name="connsiteX329" fmla="*/ 3755683 w 4572002"/>
              <a:gd name="connsiteY329" fmla="*/ 927156 h 6858002"/>
              <a:gd name="connsiteX330" fmla="*/ 3752063 w 4572002"/>
              <a:gd name="connsiteY330" fmla="*/ 1097088 h 6858002"/>
              <a:gd name="connsiteX331" fmla="*/ 3747681 w 4572002"/>
              <a:gd name="connsiteY331" fmla="*/ 1123186 h 6858002"/>
              <a:gd name="connsiteX332" fmla="*/ 3772400 w 4572002"/>
              <a:gd name="connsiteY332" fmla="*/ 1184029 h 6858002"/>
              <a:gd name="connsiteX333" fmla="*/ 3747682 w 4572002"/>
              <a:gd name="connsiteY333" fmla="*/ 1123185 h 6858002"/>
              <a:gd name="connsiteX334" fmla="*/ 3752064 w 4572002"/>
              <a:gd name="connsiteY334" fmla="*/ 1097087 h 6858002"/>
              <a:gd name="connsiteX335" fmla="*/ 3755684 w 4572002"/>
              <a:gd name="connsiteY335" fmla="*/ 927155 h 6858002"/>
              <a:gd name="connsiteX336" fmla="*/ 3745206 w 4572002"/>
              <a:gd name="connsiteY336" fmla="*/ 915343 h 6858002"/>
              <a:gd name="connsiteX337" fmla="*/ 3714152 w 4572002"/>
              <a:gd name="connsiteY337" fmla="*/ 854379 h 6858002"/>
              <a:gd name="connsiteX338" fmla="*/ 3761553 w 4572002"/>
              <a:gd name="connsiteY338" fmla="*/ 517851 h 6858002"/>
              <a:gd name="connsiteX339" fmla="*/ 3752635 w 4572002"/>
              <a:gd name="connsiteY339" fmla="*/ 556048 h 6858002"/>
              <a:gd name="connsiteX340" fmla="*/ 3746157 w 4572002"/>
              <a:gd name="connsiteY340" fmla="*/ 580051 h 6858002"/>
              <a:gd name="connsiteX341" fmla="*/ 3742776 w 4572002"/>
              <a:gd name="connsiteY341" fmla="*/ 642538 h 6858002"/>
              <a:gd name="connsiteX342" fmla="*/ 3730253 w 4572002"/>
              <a:gd name="connsiteY342" fmla="*/ 694928 h 6858002"/>
              <a:gd name="connsiteX343" fmla="*/ 3742777 w 4572002"/>
              <a:gd name="connsiteY343" fmla="*/ 642537 h 6858002"/>
              <a:gd name="connsiteX344" fmla="*/ 3746158 w 4572002"/>
              <a:gd name="connsiteY344" fmla="*/ 580050 h 6858002"/>
              <a:gd name="connsiteX345" fmla="*/ 3752636 w 4572002"/>
              <a:gd name="connsiteY345" fmla="*/ 556047 h 6858002"/>
              <a:gd name="connsiteX346" fmla="*/ 3774848 w 4572002"/>
              <a:gd name="connsiteY346" fmla="*/ 298169 h 6858002"/>
              <a:gd name="connsiteX347" fmla="*/ 3760065 w 4572002"/>
              <a:gd name="connsiteY347" fmla="*/ 313534 h 6858002"/>
              <a:gd name="connsiteX348" fmla="*/ 3759493 w 4572002"/>
              <a:gd name="connsiteY348" fmla="*/ 338871 h 6858002"/>
              <a:gd name="connsiteX349" fmla="*/ 3759500 w 4572002"/>
              <a:gd name="connsiteY349" fmla="*/ 338900 h 6858002"/>
              <a:gd name="connsiteX350" fmla="*/ 3769400 w 4572002"/>
              <a:gd name="connsiteY350" fmla="*/ 395640 h 6858002"/>
              <a:gd name="connsiteX351" fmla="*/ 3765590 w 4572002"/>
              <a:gd name="connsiteY351" fmla="*/ 367328 h 6858002"/>
              <a:gd name="connsiteX352" fmla="*/ 3759500 w 4572002"/>
              <a:gd name="connsiteY352" fmla="*/ 338900 h 6858002"/>
              <a:gd name="connsiteX353" fmla="*/ 3759494 w 4572002"/>
              <a:gd name="connsiteY353" fmla="*/ 338870 h 6858002"/>
              <a:gd name="connsiteX354" fmla="*/ 3760066 w 4572002"/>
              <a:gd name="connsiteY354" fmla="*/ 313533 h 6858002"/>
              <a:gd name="connsiteX355" fmla="*/ 3782393 w 4572002"/>
              <a:gd name="connsiteY355" fmla="*/ 281568 h 6858002"/>
              <a:gd name="connsiteX356" fmla="*/ 3777498 w 4572002"/>
              <a:gd name="connsiteY356" fmla="*/ 295415 h 6858002"/>
              <a:gd name="connsiteX357" fmla="*/ 3777499 w 4572002"/>
              <a:gd name="connsiteY357" fmla="*/ 295415 h 6858002"/>
              <a:gd name="connsiteX358" fmla="*/ 3769073 w 4572002"/>
              <a:gd name="connsiteY358" fmla="*/ 24486 h 6858002"/>
              <a:gd name="connsiteX359" fmla="*/ 3766810 w 4572002"/>
              <a:gd name="connsiteY359" fmla="*/ 74129 h 6858002"/>
              <a:gd name="connsiteX360" fmla="*/ 3772734 w 4572002"/>
              <a:gd name="connsiteY360" fmla="*/ 125861 h 6858002"/>
              <a:gd name="connsiteX361" fmla="*/ 3777129 w 4572002"/>
              <a:gd name="connsiteY361" fmla="*/ 153387 h 6858002"/>
              <a:gd name="connsiteX362" fmla="*/ 3785402 w 4572002"/>
              <a:gd name="connsiteY362" fmla="*/ 228944 h 6858002"/>
              <a:gd name="connsiteX363" fmla="*/ 3780943 w 4572002"/>
              <a:gd name="connsiteY363" fmla="*/ 177271 h 6858002"/>
              <a:gd name="connsiteX364" fmla="*/ 3777129 w 4572002"/>
              <a:gd name="connsiteY364" fmla="*/ 153387 h 6858002"/>
              <a:gd name="connsiteX365" fmla="*/ 3776930 w 4572002"/>
              <a:gd name="connsiteY365" fmla="*/ 151569 h 6858002"/>
              <a:gd name="connsiteX366" fmla="*/ 3766811 w 4572002"/>
              <a:gd name="connsiteY366" fmla="*/ 74129 h 6858002"/>
              <a:gd name="connsiteX367" fmla="*/ 3766492 w 4572002"/>
              <a:gd name="connsiteY367" fmla="*/ 0 h 6858002"/>
              <a:gd name="connsiteX368" fmla="*/ 4230600 w 4572002"/>
              <a:gd name="connsiteY368" fmla="*/ 0 h 6858002"/>
              <a:gd name="connsiteX369" fmla="*/ 4229473 w 4572002"/>
              <a:gd name="connsiteY369" fmla="*/ 2817 h 6858002"/>
              <a:gd name="connsiteX370" fmla="*/ 4215375 w 4572002"/>
              <a:gd name="connsiteY370" fmla="*/ 63587 h 6858002"/>
              <a:gd name="connsiteX371" fmla="*/ 4201468 w 4572002"/>
              <a:gd name="connsiteY371" fmla="*/ 176939 h 6858002"/>
              <a:gd name="connsiteX372" fmla="*/ 4193466 w 4572002"/>
              <a:gd name="connsiteY372" fmla="*/ 200182 h 6858002"/>
              <a:gd name="connsiteX373" fmla="*/ 4155554 w 4572002"/>
              <a:gd name="connsiteY373" fmla="*/ 340774 h 6858002"/>
              <a:gd name="connsiteX374" fmla="*/ 4156319 w 4572002"/>
              <a:gd name="connsiteY374" fmla="*/ 453364 h 6858002"/>
              <a:gd name="connsiteX375" fmla="*/ 4158033 w 4572002"/>
              <a:gd name="connsiteY375" fmla="*/ 462126 h 6858002"/>
              <a:gd name="connsiteX376" fmla="*/ 4170605 w 4572002"/>
              <a:gd name="connsiteY376" fmla="*/ 505182 h 6858002"/>
              <a:gd name="connsiteX377" fmla="*/ 4167177 w 4572002"/>
              <a:gd name="connsiteY377" fmla="*/ 571860 h 6858002"/>
              <a:gd name="connsiteX378" fmla="*/ 4149840 w 4572002"/>
              <a:gd name="connsiteY378" fmla="*/ 617772 h 6858002"/>
              <a:gd name="connsiteX379" fmla="*/ 4149078 w 4572002"/>
              <a:gd name="connsiteY379" fmla="*/ 674923 h 6858002"/>
              <a:gd name="connsiteX380" fmla="*/ 4159937 w 4572002"/>
              <a:gd name="connsiteY380" fmla="*/ 740268 h 6858002"/>
              <a:gd name="connsiteX381" fmla="*/ 4162223 w 4572002"/>
              <a:gd name="connsiteY381" fmla="*/ 769605 h 6858002"/>
              <a:gd name="connsiteX382" fmla="*/ 4184703 w 4572002"/>
              <a:gd name="connsiteY382" fmla="*/ 850189 h 6858002"/>
              <a:gd name="connsiteX383" fmla="*/ 4179179 w 4572002"/>
              <a:gd name="connsiteY383" fmla="*/ 898198 h 6858002"/>
              <a:gd name="connsiteX384" fmla="*/ 4164319 w 4572002"/>
              <a:gd name="connsiteY384" fmla="*/ 945444 h 6858002"/>
              <a:gd name="connsiteX385" fmla="*/ 4150030 w 4572002"/>
              <a:gd name="connsiteY385" fmla="*/ 975733 h 6858002"/>
              <a:gd name="connsiteX386" fmla="*/ 4139934 w 4572002"/>
              <a:gd name="connsiteY386" fmla="*/ 1036887 h 6858002"/>
              <a:gd name="connsiteX387" fmla="*/ 4141458 w 4572002"/>
              <a:gd name="connsiteY387" fmla="*/ 1048125 h 6858002"/>
              <a:gd name="connsiteX388" fmla="*/ 4154032 w 4572002"/>
              <a:gd name="connsiteY388" fmla="*/ 1230633 h 6858002"/>
              <a:gd name="connsiteX389" fmla="*/ 4174225 w 4572002"/>
              <a:gd name="connsiteY389" fmla="*/ 1303024 h 6858002"/>
              <a:gd name="connsiteX390" fmla="*/ 4176701 w 4572002"/>
              <a:gd name="connsiteY390" fmla="*/ 1318456 h 6858002"/>
              <a:gd name="connsiteX391" fmla="*/ 4199372 w 4572002"/>
              <a:gd name="connsiteY391" fmla="*/ 1472575 h 6858002"/>
              <a:gd name="connsiteX392" fmla="*/ 4200325 w 4572002"/>
              <a:gd name="connsiteY392" fmla="*/ 1489720 h 6858002"/>
              <a:gd name="connsiteX393" fmla="*/ 4196324 w 4572002"/>
              <a:gd name="connsiteY393" fmla="*/ 1537537 h 6858002"/>
              <a:gd name="connsiteX394" fmla="*/ 4237474 w 4572002"/>
              <a:gd name="connsiteY394" fmla="*/ 1650317 h 6858002"/>
              <a:gd name="connsiteX395" fmla="*/ 4251572 w 4572002"/>
              <a:gd name="connsiteY395" fmla="*/ 1763287 h 6858002"/>
              <a:gd name="connsiteX396" fmla="*/ 4251380 w 4572002"/>
              <a:gd name="connsiteY396" fmla="*/ 1825393 h 6858002"/>
              <a:gd name="connsiteX397" fmla="*/ 4261478 w 4572002"/>
              <a:gd name="connsiteY397" fmla="*/ 1869780 h 6858002"/>
              <a:gd name="connsiteX398" fmla="*/ 4292149 w 4572002"/>
              <a:gd name="connsiteY398" fmla="*/ 1978940 h 6858002"/>
              <a:gd name="connsiteX399" fmla="*/ 4296911 w 4572002"/>
              <a:gd name="connsiteY399" fmla="*/ 2030378 h 6858002"/>
              <a:gd name="connsiteX400" fmla="*/ 4307201 w 4572002"/>
              <a:gd name="connsiteY400" fmla="*/ 2085054 h 6858002"/>
              <a:gd name="connsiteX401" fmla="*/ 4353302 w 4572002"/>
              <a:gd name="connsiteY401" fmla="*/ 2220312 h 6858002"/>
              <a:gd name="connsiteX402" fmla="*/ 4350636 w 4572002"/>
              <a:gd name="connsiteY402" fmla="*/ 2330806 h 6858002"/>
              <a:gd name="connsiteX403" fmla="*/ 4351206 w 4572002"/>
              <a:gd name="connsiteY403" fmla="*/ 2401292 h 6858002"/>
              <a:gd name="connsiteX404" fmla="*/ 4366446 w 4572002"/>
              <a:gd name="connsiteY404" fmla="*/ 2485307 h 6858002"/>
              <a:gd name="connsiteX405" fmla="*/ 4388736 w 4572002"/>
              <a:gd name="connsiteY405" fmla="*/ 2554079 h 6858002"/>
              <a:gd name="connsiteX406" fmla="*/ 4406453 w 4572002"/>
              <a:gd name="connsiteY406" fmla="*/ 2649143 h 6858002"/>
              <a:gd name="connsiteX407" fmla="*/ 4440554 w 4572002"/>
              <a:gd name="connsiteY407" fmla="*/ 2743826 h 6858002"/>
              <a:gd name="connsiteX408" fmla="*/ 4466653 w 4572002"/>
              <a:gd name="connsiteY408" fmla="*/ 2809930 h 6858002"/>
              <a:gd name="connsiteX409" fmla="*/ 4489705 w 4572002"/>
              <a:gd name="connsiteY409" fmla="*/ 2901943 h 6858002"/>
              <a:gd name="connsiteX410" fmla="*/ 4505897 w 4572002"/>
              <a:gd name="connsiteY410" fmla="*/ 3042728 h 6858002"/>
              <a:gd name="connsiteX411" fmla="*/ 4507613 w 4572002"/>
              <a:gd name="connsiteY411" fmla="*/ 3107500 h 6858002"/>
              <a:gd name="connsiteX412" fmla="*/ 4545521 w 4572002"/>
              <a:gd name="connsiteY412" fmla="*/ 3209993 h 6858002"/>
              <a:gd name="connsiteX413" fmla="*/ 4563811 w 4572002"/>
              <a:gd name="connsiteY413" fmla="*/ 3253809 h 6858002"/>
              <a:gd name="connsiteX414" fmla="*/ 4548570 w 4572002"/>
              <a:gd name="connsiteY414" fmla="*/ 3293244 h 6858002"/>
              <a:gd name="connsiteX415" fmla="*/ 4531043 w 4572002"/>
              <a:gd name="connsiteY415" fmla="*/ 3318771 h 6858002"/>
              <a:gd name="connsiteX416" fmla="*/ 4545904 w 4572002"/>
              <a:gd name="connsiteY416" fmla="*/ 3399546 h 6858002"/>
              <a:gd name="connsiteX417" fmla="*/ 4561524 w 4572002"/>
              <a:gd name="connsiteY417" fmla="*/ 3485275 h 6858002"/>
              <a:gd name="connsiteX418" fmla="*/ 4572002 w 4572002"/>
              <a:gd name="connsiteY418" fmla="*/ 3546617 h 6858002"/>
              <a:gd name="connsiteX419" fmla="*/ 4563620 w 4572002"/>
              <a:gd name="connsiteY419" fmla="*/ 3623201 h 6858002"/>
              <a:gd name="connsiteX420" fmla="*/ 4560192 w 4572002"/>
              <a:gd name="connsiteY420" fmla="*/ 3683591 h 6858002"/>
              <a:gd name="connsiteX421" fmla="*/ 4550476 w 4572002"/>
              <a:gd name="connsiteY421" fmla="*/ 3732361 h 6858002"/>
              <a:gd name="connsiteX422" fmla="*/ 4544759 w 4572002"/>
              <a:gd name="connsiteY422" fmla="*/ 3749506 h 6858002"/>
              <a:gd name="connsiteX423" fmla="*/ 4500182 w 4572002"/>
              <a:gd name="connsiteY423" fmla="*/ 3885338 h 6858002"/>
              <a:gd name="connsiteX424" fmla="*/ 4464557 w 4572002"/>
              <a:gd name="connsiteY424" fmla="*/ 4030503 h 6858002"/>
              <a:gd name="connsiteX425" fmla="*/ 4487039 w 4572002"/>
              <a:gd name="connsiteY425" fmla="*/ 4124614 h 6858002"/>
              <a:gd name="connsiteX426" fmla="*/ 4486656 w 4572002"/>
              <a:gd name="connsiteY426" fmla="*/ 4159667 h 6858002"/>
              <a:gd name="connsiteX427" fmla="*/ 4491801 w 4572002"/>
              <a:gd name="connsiteY427" fmla="*/ 4320837 h 6858002"/>
              <a:gd name="connsiteX428" fmla="*/ 4497325 w 4572002"/>
              <a:gd name="connsiteY428" fmla="*/ 4349222 h 6858002"/>
              <a:gd name="connsiteX429" fmla="*/ 4474653 w 4572002"/>
              <a:gd name="connsiteY429" fmla="*/ 4502579 h 6858002"/>
              <a:gd name="connsiteX430" fmla="*/ 4470844 w 4572002"/>
              <a:gd name="connsiteY430" fmla="*/ 4558207 h 6858002"/>
              <a:gd name="connsiteX431" fmla="*/ 4464557 w 4572002"/>
              <a:gd name="connsiteY431" fmla="*/ 4609452 h 6858002"/>
              <a:gd name="connsiteX432" fmla="*/ 4463033 w 4572002"/>
              <a:gd name="connsiteY432" fmla="*/ 4681083 h 6858002"/>
              <a:gd name="connsiteX433" fmla="*/ 4465891 w 4572002"/>
              <a:gd name="connsiteY433" fmla="*/ 4755381 h 6858002"/>
              <a:gd name="connsiteX434" fmla="*/ 4465319 w 4572002"/>
              <a:gd name="connsiteY434" fmla="*/ 4838250 h 6858002"/>
              <a:gd name="connsiteX435" fmla="*/ 4460367 w 4572002"/>
              <a:gd name="connsiteY435" fmla="*/ 4871019 h 6858002"/>
              <a:gd name="connsiteX436" fmla="*/ 4463795 w 4572002"/>
              <a:gd name="connsiteY436" fmla="*/ 4959602 h 6858002"/>
              <a:gd name="connsiteX437" fmla="*/ 4458082 w 4572002"/>
              <a:gd name="connsiteY437" fmla="*/ 5006086 h 6858002"/>
              <a:gd name="connsiteX438" fmla="*/ 4456937 w 4572002"/>
              <a:gd name="connsiteY438" fmla="*/ 5082670 h 6858002"/>
              <a:gd name="connsiteX439" fmla="*/ 4455603 w 4572002"/>
              <a:gd name="connsiteY439" fmla="*/ 5107627 h 6858002"/>
              <a:gd name="connsiteX440" fmla="*/ 4454840 w 4572002"/>
              <a:gd name="connsiteY440" fmla="*/ 5129916 h 6858002"/>
              <a:gd name="connsiteX441" fmla="*/ 4470464 w 4572002"/>
              <a:gd name="connsiteY441" fmla="*/ 5206308 h 6858002"/>
              <a:gd name="connsiteX442" fmla="*/ 4471415 w 4572002"/>
              <a:gd name="connsiteY442" fmla="*/ 5274129 h 6858002"/>
              <a:gd name="connsiteX443" fmla="*/ 4483990 w 4572002"/>
              <a:gd name="connsiteY443" fmla="*/ 5393005 h 6858002"/>
              <a:gd name="connsiteX444" fmla="*/ 4479607 w 4572002"/>
              <a:gd name="connsiteY444" fmla="*/ 5419295 h 6858002"/>
              <a:gd name="connsiteX445" fmla="*/ 4477894 w 4572002"/>
              <a:gd name="connsiteY445" fmla="*/ 5501594 h 6858002"/>
              <a:gd name="connsiteX446" fmla="*/ 4476560 w 4572002"/>
              <a:gd name="connsiteY446" fmla="*/ 5548460 h 6858002"/>
              <a:gd name="connsiteX447" fmla="*/ 4485703 w 4572002"/>
              <a:gd name="connsiteY447" fmla="*/ 5606372 h 6858002"/>
              <a:gd name="connsiteX448" fmla="*/ 4505134 w 4572002"/>
              <a:gd name="connsiteY448" fmla="*/ 5706959 h 6858002"/>
              <a:gd name="connsiteX449" fmla="*/ 4508183 w 4572002"/>
              <a:gd name="connsiteY449" fmla="*/ 5733440 h 6858002"/>
              <a:gd name="connsiteX450" fmla="*/ 4517519 w 4572002"/>
              <a:gd name="connsiteY450" fmla="*/ 5781830 h 6858002"/>
              <a:gd name="connsiteX451" fmla="*/ 4519234 w 4572002"/>
              <a:gd name="connsiteY451" fmla="*/ 5790592 h 6858002"/>
              <a:gd name="connsiteX452" fmla="*/ 4542855 w 4572002"/>
              <a:gd name="connsiteY452" fmla="*/ 5864318 h 6858002"/>
              <a:gd name="connsiteX453" fmla="*/ 4544759 w 4572002"/>
              <a:gd name="connsiteY453" fmla="*/ 5902610 h 6858002"/>
              <a:gd name="connsiteX454" fmla="*/ 4544951 w 4572002"/>
              <a:gd name="connsiteY454" fmla="*/ 6012723 h 6858002"/>
              <a:gd name="connsiteX455" fmla="*/ 4541332 w 4572002"/>
              <a:gd name="connsiteY455" fmla="*/ 6059397 h 6858002"/>
              <a:gd name="connsiteX456" fmla="*/ 4527426 w 4572002"/>
              <a:gd name="connsiteY456" fmla="*/ 6171605 h 6858002"/>
              <a:gd name="connsiteX457" fmla="*/ 4520568 w 4572002"/>
              <a:gd name="connsiteY457" fmla="*/ 6242093 h 6858002"/>
              <a:gd name="connsiteX458" fmla="*/ 4509706 w 4572002"/>
              <a:gd name="connsiteY458" fmla="*/ 6323058 h 6858002"/>
              <a:gd name="connsiteX459" fmla="*/ 4502848 w 4572002"/>
              <a:gd name="connsiteY459" fmla="*/ 6415833 h 6858002"/>
              <a:gd name="connsiteX460" fmla="*/ 4482084 w 4572002"/>
              <a:gd name="connsiteY460" fmla="*/ 6584812 h 6858002"/>
              <a:gd name="connsiteX461" fmla="*/ 4460557 w 4572002"/>
              <a:gd name="connsiteY461" fmla="*/ 6748458 h 6858002"/>
              <a:gd name="connsiteX462" fmla="*/ 4441507 w 4572002"/>
              <a:gd name="connsiteY462" fmla="*/ 6815516 h 6858002"/>
              <a:gd name="connsiteX463" fmla="*/ 4431806 w 4572002"/>
              <a:gd name="connsiteY463" fmla="*/ 6858001 h 6858002"/>
              <a:gd name="connsiteX464" fmla="*/ 4259554 w 4572002"/>
              <a:gd name="connsiteY464" fmla="*/ 6858001 h 6858002"/>
              <a:gd name="connsiteX465" fmla="*/ 4259554 w 4572002"/>
              <a:gd name="connsiteY465" fmla="*/ 6858002 h 6858002"/>
              <a:gd name="connsiteX466" fmla="*/ 0 w 4572002"/>
              <a:gd name="connsiteY466" fmla="*/ 6858002 h 6858002"/>
              <a:gd name="connsiteX467" fmla="*/ 0 w 4572002"/>
              <a:gd name="connsiteY467" fmla="*/ 2 h 6858002"/>
              <a:gd name="connsiteX468" fmla="*/ 3766492 w 4572002"/>
              <a:gd name="connsiteY468" fmla="*/ 1 h 6858002"/>
              <a:gd name="connsiteX469" fmla="*/ 3769210 w 4572002"/>
              <a:gd name="connsiteY469" fmla="*/ 21486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</a:cxnLst>
            <a:rect l="l" t="t" r="r" b="b"/>
            <a:pathLst>
              <a:path w="4572002" h="6858002">
                <a:moveTo>
                  <a:pt x="4214994" y="6564620"/>
                </a:moveTo>
                <a:lnTo>
                  <a:pt x="4214994" y="6564621"/>
                </a:lnTo>
                <a:cubicBezTo>
                  <a:pt x="4225281" y="6575479"/>
                  <a:pt x="4231378" y="6582147"/>
                  <a:pt x="4237474" y="6588626"/>
                </a:cubicBezTo>
                <a:lnTo>
                  <a:pt x="4254096" y="6625225"/>
                </a:lnTo>
                <a:lnTo>
                  <a:pt x="4247001" y="6662540"/>
                </a:lnTo>
                <a:lnTo>
                  <a:pt x="4247000" y="6662541"/>
                </a:lnTo>
                <a:lnTo>
                  <a:pt x="4246999" y="6662544"/>
                </a:lnTo>
                <a:lnTo>
                  <a:pt x="4235550" y="6683027"/>
                </a:lnTo>
                <a:lnTo>
                  <a:pt x="4232403" y="6702976"/>
                </a:lnTo>
                <a:lnTo>
                  <a:pt x="4232403" y="6702977"/>
                </a:lnTo>
                <a:cubicBezTo>
                  <a:pt x="4232808" y="6716169"/>
                  <a:pt x="4237951" y="6729219"/>
                  <a:pt x="4246238" y="6742553"/>
                </a:cubicBezTo>
                <a:lnTo>
                  <a:pt x="4246239" y="6742555"/>
                </a:lnTo>
                <a:lnTo>
                  <a:pt x="4265716" y="6812062"/>
                </a:lnTo>
                <a:lnTo>
                  <a:pt x="4265717" y="6812064"/>
                </a:lnTo>
                <a:lnTo>
                  <a:pt x="4265717" y="6812063"/>
                </a:lnTo>
                <a:lnTo>
                  <a:pt x="4265716" y="6812062"/>
                </a:lnTo>
                <a:lnTo>
                  <a:pt x="4260942" y="6776800"/>
                </a:lnTo>
                <a:lnTo>
                  <a:pt x="4246239" y="6742555"/>
                </a:lnTo>
                <a:lnTo>
                  <a:pt x="4246238" y="6742552"/>
                </a:lnTo>
                <a:lnTo>
                  <a:pt x="4232403" y="6702976"/>
                </a:lnTo>
                <a:lnTo>
                  <a:pt x="4246999" y="6662544"/>
                </a:lnTo>
                <a:lnTo>
                  <a:pt x="4247000" y="6662542"/>
                </a:lnTo>
                <a:lnTo>
                  <a:pt x="4247001" y="6662540"/>
                </a:lnTo>
                <a:lnTo>
                  <a:pt x="4254084" y="6645552"/>
                </a:lnTo>
                <a:lnTo>
                  <a:pt x="4254096" y="6625225"/>
                </a:lnTo>
                <a:lnTo>
                  <a:pt x="4254096" y="6625224"/>
                </a:lnTo>
                <a:cubicBezTo>
                  <a:pt x="4252000" y="6611341"/>
                  <a:pt x="4245951" y="6597578"/>
                  <a:pt x="4237474" y="6588625"/>
                </a:cubicBezTo>
                <a:close/>
                <a:moveTo>
                  <a:pt x="4295315" y="6438981"/>
                </a:moveTo>
                <a:lnTo>
                  <a:pt x="4275385" y="6463840"/>
                </a:lnTo>
                <a:lnTo>
                  <a:pt x="4275382" y="6463849"/>
                </a:lnTo>
                <a:lnTo>
                  <a:pt x="4261587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20" y="6521804"/>
                </a:lnTo>
                <a:lnTo>
                  <a:pt x="4261587" y="6513012"/>
                </a:lnTo>
                <a:lnTo>
                  <a:pt x="4264398" y="6508052"/>
                </a:lnTo>
                <a:lnTo>
                  <a:pt x="4275382" y="6463849"/>
                </a:lnTo>
                <a:lnTo>
                  <a:pt x="4275385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381289" y="6365204"/>
                </a:moveTo>
                <a:lnTo>
                  <a:pt x="4380008" y="6387910"/>
                </a:lnTo>
                <a:lnTo>
                  <a:pt x="4378243" y="6391549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8243" y="6391549"/>
                </a:lnTo>
                <a:lnTo>
                  <a:pt x="4380008" y="6387910"/>
                </a:lnTo>
                <a:close/>
                <a:moveTo>
                  <a:pt x="4142220" y="4221391"/>
                </a:move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7"/>
                  <a:pt x="4116716" y="4800483"/>
                </a:cubicBez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lnTo>
                  <a:pt x="4153733" y="4863343"/>
                </a:ln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4"/>
                </a:cubicBezTo>
                <a:lnTo>
                  <a:pt x="4158155" y="4933805"/>
                </a:lnTo>
                <a:lnTo>
                  <a:pt x="4162914" y="4952673"/>
                </a:lnTo>
                <a:lnTo>
                  <a:pt x="4165707" y="4957454"/>
                </a:lnTo>
                <a:lnTo>
                  <a:pt x="4166985" y="4961456"/>
                </a:lnTo>
                <a:cubicBezTo>
                  <a:pt x="4171496" y="4970097"/>
                  <a:pt x="4177202" y="4978394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087" y="5052096"/>
                  <a:pt x="4213005" y="5062300"/>
                  <a:pt x="4216684" y="5072376"/>
                </a:cubicBezTo>
                <a:lnTo>
                  <a:pt x="4222587" y="5087441"/>
                </a:lnTo>
                <a:lnTo>
                  <a:pt x="4235615" y="5133220"/>
                </a:ln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cubicBezTo>
                  <a:pt x="4228139" y="5167638"/>
                  <a:pt x="4228712" y="5169781"/>
                  <a:pt x="4229593" y="5172091"/>
                </a:cubicBezTo>
                <a:lnTo>
                  <a:pt x="4232139" y="5179068"/>
                </a:lnTo>
                <a:cubicBezTo>
                  <a:pt x="4235759" y="5196595"/>
                  <a:pt x="4235807" y="5213598"/>
                  <a:pt x="4231973" y="5229434"/>
                </a:cubicBezTo>
                <a:lnTo>
                  <a:pt x="4225669" y="5241089"/>
                </a:lnTo>
                <a:lnTo>
                  <a:pt x="4208517" y="5272796"/>
                </a:lnTo>
                <a:cubicBezTo>
                  <a:pt x="4196871" y="5285441"/>
                  <a:pt x="4189165" y="5298595"/>
                  <a:pt x="4184613" y="5312288"/>
                </a:cubicBezTo>
                <a:lnTo>
                  <a:pt x="4183557" y="5321350"/>
                </a:lnTo>
                <a:lnTo>
                  <a:pt x="4181083" y="5326163"/>
                </a:ln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7" y="5480638"/>
                </a:cubicBezTo>
                <a:lnTo>
                  <a:pt x="4208850" y="5507668"/>
                </a:lnTo>
                <a:lnTo>
                  <a:pt x="4198232" y="5531692"/>
                </a:lnTo>
                <a:lnTo>
                  <a:pt x="4198231" y="5531693"/>
                </a:ln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9"/>
                </a:lnTo>
                <a:cubicBezTo>
                  <a:pt x="4188180" y="5552508"/>
                  <a:pt x="4191562" y="5557318"/>
                  <a:pt x="4197659" y="5562747"/>
                </a:cubicBezTo>
                <a:cubicBezTo>
                  <a:pt x="4240332" y="5600468"/>
                  <a:pt x="4267003" y="5646190"/>
                  <a:pt x="4268907" y="5704484"/>
                </a:cubicBezTo>
                <a:cubicBezTo>
                  <a:pt x="4269289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8" y="5760874"/>
                </a:cubicBezTo>
                <a:cubicBezTo>
                  <a:pt x="4322821" y="5794975"/>
                  <a:pt x="4350063" y="5837458"/>
                  <a:pt x="4371973" y="5883752"/>
                </a:cubicBezTo>
                <a:lnTo>
                  <a:pt x="4371974" y="5883757"/>
                </a:lnTo>
                <a:lnTo>
                  <a:pt x="4389877" y="5935946"/>
                </a:lnTo>
                <a:lnTo>
                  <a:pt x="4389878" y="5935950"/>
                </a:lnTo>
                <a:lnTo>
                  <a:pt x="4386259" y="5993290"/>
                </a:lnTo>
                <a:lnTo>
                  <a:pt x="4386259" y="5993291"/>
                </a:ln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8" y="6082258"/>
                  <a:pt x="4323583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13591" y="6143190"/>
                </a:lnTo>
                <a:lnTo>
                  <a:pt x="4325486" y="6155600"/>
                </a:lnTo>
                <a:lnTo>
                  <a:pt x="4325488" y="6155603"/>
                </a:lnTo>
                <a:cubicBezTo>
                  <a:pt x="4347778" y="6175798"/>
                  <a:pt x="4359398" y="6200945"/>
                  <a:pt x="4364160" y="6228757"/>
                </a:cubicBezTo>
                <a:lnTo>
                  <a:pt x="4381497" y="6361540"/>
                </a:lnTo>
                <a:lnTo>
                  <a:pt x="4381497" y="6361539"/>
                </a:lnTo>
                <a:cubicBezTo>
                  <a:pt x="4377877" y="6317151"/>
                  <a:pt x="4371590" y="6272764"/>
                  <a:pt x="4364160" y="6228756"/>
                </a:cubicBezTo>
                <a:cubicBezTo>
                  <a:pt x="4359398" y="6200944"/>
                  <a:pt x="4347778" y="6175797"/>
                  <a:pt x="4325488" y="6155602"/>
                </a:cubicBezTo>
                <a:lnTo>
                  <a:pt x="4325486" y="6155600"/>
                </a:lnTo>
                <a:lnTo>
                  <a:pt x="4309890" y="6133315"/>
                </a:lnTo>
                <a:lnTo>
                  <a:pt x="4323583" y="6108739"/>
                </a:lnTo>
                <a:cubicBezTo>
                  <a:pt x="4343778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9" y="5993292"/>
                </a:cubicBezTo>
                <a:lnTo>
                  <a:pt x="4386259" y="5993290"/>
                </a:lnTo>
                <a:lnTo>
                  <a:pt x="4389712" y="5964477"/>
                </a:lnTo>
                <a:lnTo>
                  <a:pt x="4389878" y="5935950"/>
                </a:lnTo>
                <a:lnTo>
                  <a:pt x="4389878" y="5935949"/>
                </a:lnTo>
                <a:lnTo>
                  <a:pt x="4389877" y="5935946"/>
                </a:lnTo>
                <a:lnTo>
                  <a:pt x="4382997" y="5909351"/>
                </a:lnTo>
                <a:lnTo>
                  <a:pt x="4371974" y="5883757"/>
                </a:lnTo>
                <a:lnTo>
                  <a:pt x="4371973" y="5883751"/>
                </a:lnTo>
                <a:cubicBezTo>
                  <a:pt x="4350063" y="5837457"/>
                  <a:pt x="4322821" y="5794974"/>
                  <a:pt x="4283578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9" y="5716485"/>
                  <a:pt x="4268907" y="5704483"/>
                </a:cubicBezTo>
                <a:cubicBezTo>
                  <a:pt x="4267003" y="5646189"/>
                  <a:pt x="4240332" y="5600467"/>
                  <a:pt x="4197659" y="5562746"/>
                </a:cubicBezTo>
                <a:lnTo>
                  <a:pt x="4188085" y="5547578"/>
                </a:lnTo>
                <a:lnTo>
                  <a:pt x="4198231" y="5531694"/>
                </a:lnTo>
                <a:lnTo>
                  <a:pt x="4198232" y="5531692"/>
                </a:lnTo>
                <a:lnTo>
                  <a:pt x="4206630" y="5520422"/>
                </a:ln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7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3557" y="5321350"/>
                </a:lnTo>
                <a:lnTo>
                  <a:pt x="4208517" y="5272797"/>
                </a:lnTo>
                <a:lnTo>
                  <a:pt x="4225669" y="5241089"/>
                </a:lnTo>
                <a:lnTo>
                  <a:pt x="4231973" y="5229433"/>
                </a:ln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3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4"/>
                </a:lnTo>
                <a:lnTo>
                  <a:pt x="4235615" y="5133220"/>
                </a:lnTo>
                <a:lnTo>
                  <a:pt x="4228473" y="5102461"/>
                </a:lnTo>
                <a:lnTo>
                  <a:pt x="4222587" y="5087441"/>
                </a:lnTo>
                <a:lnTo>
                  <a:pt x="4222582" y="5087423"/>
                </a:lnTo>
                <a:cubicBezTo>
                  <a:pt x="4216496" y="5072411"/>
                  <a:pt x="4210397" y="505738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lnTo>
                  <a:pt x="4165707" y="4957454"/>
                </a:ln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8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56484" y="4867614"/>
                </a:lnTo>
                <a:lnTo>
                  <a:pt x="4153733" y="4863343"/>
                </a:lnTo>
                <a:lnTo>
                  <a:pt x="4151983" y="4857317"/>
                </a:lnTo>
                <a:cubicBezTo>
                  <a:pt x="4146840" y="4847214"/>
                  <a:pt x="4139839" y="4837703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9" y="4442762"/>
                  <a:pt x="4197659" y="4403326"/>
                  <a:pt x="4196706" y="4363891"/>
                </a:cubicBez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close/>
                <a:moveTo>
                  <a:pt x="4211111" y="2836172"/>
                </a:moveTo>
                <a:lnTo>
                  <a:pt x="4202421" y="2848793"/>
                </a:lnTo>
                <a:cubicBezTo>
                  <a:pt x="4197421" y="2865010"/>
                  <a:pt x="4191562" y="2881307"/>
                  <a:pt x="4186816" y="2897785"/>
                </a:cubicBezTo>
                <a:lnTo>
                  <a:pt x="4185787" y="2903551"/>
                </a:lnTo>
                <a:lnTo>
                  <a:pt x="4182513" y="2914328"/>
                </a:lnTo>
                <a:lnTo>
                  <a:pt x="4177882" y="2947858"/>
                </a:lnTo>
                <a:lnTo>
                  <a:pt x="4177881" y="2947862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2"/>
                  <a:pt x="4093355" y="3574408"/>
                </a:cubicBez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lnTo>
                  <a:pt x="4136708" y="3654416"/>
                </a:lnTo>
                <a:lnTo>
                  <a:pt x="4140382" y="3668940"/>
                </a:ln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7425" y="3868764"/>
                </a:lnTo>
                <a:lnTo>
                  <a:pt x="4126028" y="3885337"/>
                </a:lnTo>
                <a:lnTo>
                  <a:pt x="4126028" y="3885339"/>
                </a:ln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42221" y="4043838"/>
                </a:lnTo>
                <a:lnTo>
                  <a:pt x="4142220" y="4043839"/>
                </a:ln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9066" y="4134256"/>
                </a:lnTo>
                <a:lnTo>
                  <a:pt x="4138410" y="4165382"/>
                </a:lnTo>
                <a:lnTo>
                  <a:pt x="4138410" y="4165384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lnTo>
                  <a:pt x="4138410" y="4165382"/>
                </a:lnTo>
                <a:lnTo>
                  <a:pt x="4127099" y="4103826"/>
                </a:lnTo>
                <a:lnTo>
                  <a:pt x="4142220" y="4043840"/>
                </a:lnTo>
                <a:lnTo>
                  <a:pt x="4142221" y="4043838"/>
                </a:lnTo>
                <a:lnTo>
                  <a:pt x="4155523" y="4002410"/>
                </a:ln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lnTo>
                  <a:pt x="4126028" y="3885337"/>
                </a:ln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3"/>
                </a:lnTo>
                <a:lnTo>
                  <a:pt x="4140382" y="3668940"/>
                </a:lnTo>
                <a:lnTo>
                  <a:pt x="4136708" y="3654416"/>
                </a:lnTo>
                <a:lnTo>
                  <a:pt x="4136708" y="3654416"/>
                </a:lnTo>
                <a:lnTo>
                  <a:pt x="4136708" y="3654415"/>
                </a:lnTo>
                <a:cubicBezTo>
                  <a:pt x="4132898" y="3646123"/>
                  <a:pt x="4127219" y="3638157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5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77882" y="2947858"/>
                </a:lnTo>
                <a:lnTo>
                  <a:pt x="4185787" y="2903551"/>
                </a:lnTo>
                <a:lnTo>
                  <a:pt x="4202421" y="2848794"/>
                </a:lnTo>
                <a:cubicBezTo>
                  <a:pt x="4203754" y="2844317"/>
                  <a:pt x="4207040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25839" y="2518262"/>
                </a:lnTo>
                <a:lnTo>
                  <a:pt x="4125838" y="2518264"/>
                </a:lnTo>
                <a:cubicBezTo>
                  <a:pt x="4123171" y="2527790"/>
                  <a:pt x="4122027" y="2536457"/>
                  <a:pt x="4122194" y="2545006"/>
                </a:cubicBez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3" y="2668002"/>
                </a:cubicBezTo>
                <a:cubicBezTo>
                  <a:pt x="4223947" y="2691055"/>
                  <a:pt x="4237663" y="2716964"/>
                  <a:pt x="4247953" y="2745349"/>
                </a:cubicBezTo>
                <a:lnTo>
                  <a:pt x="4247954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1" y="2811787"/>
                </a:lnTo>
                <a:lnTo>
                  <a:pt x="4243372" y="2811787"/>
                </a:lnTo>
                <a:lnTo>
                  <a:pt x="4243374" y="2811780"/>
                </a:lnTo>
                <a:lnTo>
                  <a:pt x="4253025" y="2793023"/>
                </a:lnTo>
                <a:lnTo>
                  <a:pt x="4253453" y="2785440"/>
                </a:lnTo>
                <a:lnTo>
                  <a:pt x="4254654" y="2782305"/>
                </a:lnTo>
                <a:lnTo>
                  <a:pt x="4253873" y="2778006"/>
                </a:lnTo>
                <a:lnTo>
                  <a:pt x="4254284" y="2770758"/>
                </a:lnTo>
                <a:lnTo>
                  <a:pt x="4247954" y="2745352"/>
                </a:lnTo>
                <a:lnTo>
                  <a:pt x="4247953" y="2745348"/>
                </a:lnTo>
                <a:cubicBezTo>
                  <a:pt x="4237663" y="2716963"/>
                  <a:pt x="4223947" y="2691054"/>
                  <a:pt x="4199563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lnTo>
                  <a:pt x="4125839" y="2518262"/>
                </a:lnTo>
                <a:lnTo>
                  <a:pt x="4132419" y="2490551"/>
                </a:lnTo>
                <a:lnTo>
                  <a:pt x="4134481" y="2463018"/>
                </a:lnTo>
                <a:lnTo>
                  <a:pt x="4134481" y="2463017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45230" y="1459073"/>
                </a:moveTo>
                <a:lnTo>
                  <a:pt x="3745229" y="1459074"/>
                </a:lnTo>
                <a:lnTo>
                  <a:pt x="3736012" y="1481572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lnTo>
                  <a:pt x="3759500" y="338900"/>
                </a:lnTo>
                <a:lnTo>
                  <a:pt x="3769400" y="395640"/>
                </a:lnTo>
                <a:lnTo>
                  <a:pt x="3765590" y="367328"/>
                </a:lnTo>
                <a:lnTo>
                  <a:pt x="3759500" y="338900"/>
                </a:lnTo>
                <a:lnTo>
                  <a:pt x="3759494" y="338870"/>
                </a:ln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7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7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2" y="21486"/>
                  <a:pt x="4218423" y="43012"/>
                  <a:pt x="4215375" y="63587"/>
                </a:cubicBezTo>
                <a:cubicBezTo>
                  <a:pt x="4209851" y="101308"/>
                  <a:pt x="4206421" y="139219"/>
                  <a:pt x="4201468" y="176939"/>
                </a:cubicBezTo>
                <a:cubicBezTo>
                  <a:pt x="4200325" y="184941"/>
                  <a:pt x="4198231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5" y="1489720"/>
                </a:cubicBezTo>
                <a:cubicBezTo>
                  <a:pt x="4198993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4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2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50" y="1992279"/>
                  <a:pt x="4294815" y="2013043"/>
                  <a:pt x="4296911" y="2030378"/>
                </a:cubicBezTo>
                <a:cubicBezTo>
                  <a:pt x="4299388" y="2048668"/>
                  <a:pt x="4301673" y="2067525"/>
                  <a:pt x="4307201" y="2085054"/>
                </a:cubicBezTo>
                <a:cubicBezTo>
                  <a:pt x="4321679" y="2130393"/>
                  <a:pt x="4338062" y="2175163"/>
                  <a:pt x="4353302" y="2220312"/>
                </a:cubicBezTo>
                <a:cubicBezTo>
                  <a:pt x="4365877" y="2257459"/>
                  <a:pt x="4355970" y="2294039"/>
                  <a:pt x="4350636" y="2330806"/>
                </a:cubicBezTo>
                <a:cubicBezTo>
                  <a:pt x="4347205" y="2353859"/>
                  <a:pt x="4339013" y="2375383"/>
                  <a:pt x="4351206" y="2401292"/>
                </a:cubicBezTo>
                <a:cubicBezTo>
                  <a:pt x="4362828" y="2426059"/>
                  <a:pt x="4360160" y="2457492"/>
                  <a:pt x="4366446" y="2485307"/>
                </a:cubicBezTo>
                <a:cubicBezTo>
                  <a:pt x="4371781" y="2508742"/>
                  <a:pt x="4380354" y="2531409"/>
                  <a:pt x="4388736" y="2554079"/>
                </a:cubicBezTo>
                <a:cubicBezTo>
                  <a:pt x="4400168" y="2584942"/>
                  <a:pt x="4412167" y="2615421"/>
                  <a:pt x="4406453" y="2649143"/>
                </a:cubicBezTo>
                <a:cubicBezTo>
                  <a:pt x="4399976" y="2687436"/>
                  <a:pt x="4424359" y="2713723"/>
                  <a:pt x="4440554" y="2743826"/>
                </a:cubicBezTo>
                <a:cubicBezTo>
                  <a:pt x="4451603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5" y="2901943"/>
                </a:cubicBezTo>
                <a:cubicBezTo>
                  <a:pt x="4502848" y="2948047"/>
                  <a:pt x="4513137" y="2994722"/>
                  <a:pt x="4505897" y="3042728"/>
                </a:cubicBezTo>
                <a:cubicBezTo>
                  <a:pt x="4502659" y="3064827"/>
                  <a:pt x="4502848" y="3085403"/>
                  <a:pt x="4507613" y="3107500"/>
                </a:cubicBezTo>
                <a:cubicBezTo>
                  <a:pt x="4515422" y="3143695"/>
                  <a:pt x="4516376" y="3180844"/>
                  <a:pt x="4545521" y="3209993"/>
                </a:cubicBezTo>
                <a:cubicBezTo>
                  <a:pt x="4555811" y="3220280"/>
                  <a:pt x="4558477" y="3238758"/>
                  <a:pt x="4563811" y="3253809"/>
                </a:cubicBezTo>
                <a:cubicBezTo>
                  <a:pt x="4570099" y="3271145"/>
                  <a:pt x="4566858" y="3283908"/>
                  <a:pt x="4548570" y="3293244"/>
                </a:cubicBezTo>
                <a:cubicBezTo>
                  <a:pt x="4540379" y="3297434"/>
                  <a:pt x="4532378" y="3309437"/>
                  <a:pt x="4531043" y="3318771"/>
                </a:cubicBezTo>
                <a:cubicBezTo>
                  <a:pt x="4527043" y="3346776"/>
                  <a:pt x="4532950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7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7" y="3699976"/>
                  <a:pt x="4554096" y="3716168"/>
                  <a:pt x="4550476" y="3732361"/>
                </a:cubicBezTo>
                <a:cubicBezTo>
                  <a:pt x="4549142" y="3738267"/>
                  <a:pt x="4543998" y="3744173"/>
                  <a:pt x="4544759" y="3749506"/>
                </a:cubicBezTo>
                <a:cubicBezTo>
                  <a:pt x="4552953" y="3802467"/>
                  <a:pt x="4516376" y="3840569"/>
                  <a:pt x="4500182" y="3885338"/>
                </a:cubicBezTo>
                <a:cubicBezTo>
                  <a:pt x="4483035" y="3932394"/>
                  <a:pt x="4456748" y="3977925"/>
                  <a:pt x="4464557" y="4030503"/>
                </a:cubicBezTo>
                <a:cubicBezTo>
                  <a:pt x="4469319" y="4062318"/>
                  <a:pt x="4480369" y="4092989"/>
                  <a:pt x="4487039" y="4124614"/>
                </a:cubicBezTo>
                <a:cubicBezTo>
                  <a:pt x="4489324" y="4135854"/>
                  <a:pt x="4488943" y="4148427"/>
                  <a:pt x="4486656" y="4159667"/>
                </a:cubicBezTo>
                <a:cubicBezTo>
                  <a:pt x="4476177" y="4213961"/>
                  <a:pt x="4474653" y="4267493"/>
                  <a:pt x="4491801" y="4320837"/>
                </a:cubicBezTo>
                <a:cubicBezTo>
                  <a:pt x="4494659" y="4329979"/>
                  <a:pt x="4497325" y="4339695"/>
                  <a:pt x="4497325" y="4349222"/>
                </a:cubicBezTo>
                <a:cubicBezTo>
                  <a:pt x="4497325" y="4401419"/>
                  <a:pt x="4493324" y="4452665"/>
                  <a:pt x="4474653" y="4502579"/>
                </a:cubicBezTo>
                <a:cubicBezTo>
                  <a:pt x="4468368" y="4519343"/>
                  <a:pt x="4472368" y="4539728"/>
                  <a:pt x="4470844" y="4558207"/>
                </a:cubicBezTo>
                <a:cubicBezTo>
                  <a:pt x="4469511" y="4575351"/>
                  <a:pt x="4468940" y="4592878"/>
                  <a:pt x="4464557" y="4609452"/>
                </a:cubicBezTo>
                <a:cubicBezTo>
                  <a:pt x="4458082" y="4633647"/>
                  <a:pt x="4457320" y="4656126"/>
                  <a:pt x="4463033" y="4681083"/>
                </a:cubicBezTo>
                <a:cubicBezTo>
                  <a:pt x="4468368" y="4704895"/>
                  <a:pt x="4465702" y="4730614"/>
                  <a:pt x="4465891" y="4755381"/>
                </a:cubicBezTo>
                <a:cubicBezTo>
                  <a:pt x="4466082" y="4783004"/>
                  <a:pt x="4466272" y="4810627"/>
                  <a:pt x="4465319" y="4838250"/>
                </a:cubicBezTo>
                <a:cubicBezTo>
                  <a:pt x="4464940" y="4849300"/>
                  <a:pt x="4457320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4" y="4990465"/>
                  <a:pt x="4458082" y="5006086"/>
                </a:cubicBezTo>
                <a:cubicBezTo>
                  <a:pt x="4456748" y="5031614"/>
                  <a:pt x="4457320" y="5057141"/>
                  <a:pt x="4456937" y="5082670"/>
                </a:cubicBezTo>
                <a:cubicBezTo>
                  <a:pt x="4456748" y="5091052"/>
                  <a:pt x="4455986" y="5099245"/>
                  <a:pt x="4455603" y="5107627"/>
                </a:cubicBezTo>
                <a:cubicBezTo>
                  <a:pt x="4455223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4" y="5206308"/>
                </a:cubicBezTo>
                <a:cubicBezTo>
                  <a:pt x="4473130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90" y="5393005"/>
                </a:cubicBezTo>
                <a:cubicBezTo>
                  <a:pt x="4484752" y="5401579"/>
                  <a:pt x="4479988" y="5410531"/>
                  <a:pt x="4479607" y="5419295"/>
                </a:cubicBezTo>
                <a:cubicBezTo>
                  <a:pt x="4478656" y="5446728"/>
                  <a:pt x="4478464" y="5474161"/>
                  <a:pt x="4477894" y="5501594"/>
                </a:cubicBezTo>
                <a:cubicBezTo>
                  <a:pt x="4477702" y="5517215"/>
                  <a:pt x="4478273" y="5533027"/>
                  <a:pt x="4476560" y="5548460"/>
                </a:cubicBezTo>
                <a:cubicBezTo>
                  <a:pt x="4474273" y="5568842"/>
                  <a:pt x="4470844" y="5587321"/>
                  <a:pt x="4485703" y="5606372"/>
                </a:cubicBezTo>
                <a:cubicBezTo>
                  <a:pt x="4508755" y="5635711"/>
                  <a:pt x="4499801" y="5673050"/>
                  <a:pt x="4505134" y="5706959"/>
                </a:cubicBezTo>
                <a:cubicBezTo>
                  <a:pt x="4506468" y="5715723"/>
                  <a:pt x="4506659" y="5724678"/>
                  <a:pt x="4508183" y="5733440"/>
                </a:cubicBezTo>
                <a:cubicBezTo>
                  <a:pt x="4511041" y="5749634"/>
                  <a:pt x="4514279" y="5765635"/>
                  <a:pt x="4517519" y="5781830"/>
                </a:cubicBezTo>
                <a:cubicBezTo>
                  <a:pt x="4518089" y="5784686"/>
                  <a:pt x="4518281" y="5787924"/>
                  <a:pt x="4519234" y="5790592"/>
                </a:cubicBezTo>
                <a:cubicBezTo>
                  <a:pt x="4527233" y="5815169"/>
                  <a:pt x="4536378" y="5839361"/>
                  <a:pt x="4542855" y="5864318"/>
                </a:cubicBezTo>
                <a:cubicBezTo>
                  <a:pt x="4546095" y="5876511"/>
                  <a:pt x="4546476" y="5890037"/>
                  <a:pt x="4544759" y="5902610"/>
                </a:cubicBezTo>
                <a:cubicBezTo>
                  <a:pt x="4539808" y="5939377"/>
                  <a:pt x="4537712" y="5975764"/>
                  <a:pt x="4544951" y="6012723"/>
                </a:cubicBezTo>
                <a:cubicBezTo>
                  <a:pt x="4547808" y="6027392"/>
                  <a:pt x="4543045" y="6043776"/>
                  <a:pt x="4541332" y="6059397"/>
                </a:cubicBezTo>
                <a:cubicBezTo>
                  <a:pt x="4536759" y="6096736"/>
                  <a:pt x="4531805" y="6134075"/>
                  <a:pt x="4527426" y="6171605"/>
                </a:cubicBezTo>
                <a:cubicBezTo>
                  <a:pt x="4524758" y="6195037"/>
                  <a:pt x="4523234" y="6218660"/>
                  <a:pt x="4520568" y="6242093"/>
                </a:cubicBezTo>
                <a:cubicBezTo>
                  <a:pt x="4517327" y="6269144"/>
                  <a:pt x="4512375" y="6296005"/>
                  <a:pt x="4509706" y="6323058"/>
                </a:cubicBezTo>
                <a:cubicBezTo>
                  <a:pt x="4506659" y="6353919"/>
                  <a:pt x="4506089" y="6384972"/>
                  <a:pt x="4502848" y="6415833"/>
                </a:cubicBezTo>
                <a:cubicBezTo>
                  <a:pt x="4496563" y="6472225"/>
                  <a:pt x="4489132" y="6528424"/>
                  <a:pt x="4482084" y="6584812"/>
                </a:cubicBezTo>
                <a:cubicBezTo>
                  <a:pt x="4475226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7" y="6815516"/>
                </a:cubicBezTo>
                <a:lnTo>
                  <a:pt x="4431806" y="6858001"/>
                </a:lnTo>
                <a:lnTo>
                  <a:pt x="4259554" y="6858001"/>
                </a:lnTo>
                <a:lnTo>
                  <a:pt x="4259554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  <a:solidFill>
            <a:schemeClr val="bg1">
              <a:alpha val="14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31899EE-49A4-469F-BDB5-0A178C551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63E0550-0AFD-458E-A821-787F4CB6F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BC5702A-BA45-4A2C-99DC-525993A9C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68000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754A82A-B64E-13BB-0227-B1832D726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4000"/>
              <a:t>Task List 3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F4F96-BC63-312B-9FA4-FCF646F83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Once into your home Page click “New Service”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Select “Handyman Service”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Once on the service selection screen select “Christmas Removal”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On the next page select 10:00a for Thursday, Jan 16.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Once on the confirmation screen select, “Pay On Service”.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Once completed please fill out the survey/questionnaire.</a:t>
            </a:r>
          </a:p>
          <a:p>
            <a:pPr marL="0" indent="0">
              <a:buNone/>
            </a:pPr>
            <a:endParaRPr lang="en-US" sz="2200">
              <a:solidFill>
                <a:schemeClr val="tx1">
                  <a:alpha val="80000"/>
                </a:schemeClr>
              </a:solidFill>
            </a:endParaRPr>
          </a:p>
          <a:p>
            <a:endParaRPr lang="en-US" sz="22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64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64832DB-DAA9-554E-6251-A25E147DE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4000"/>
              <a:t>Prototype 1.0 &amp; Testing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94693-D426-AEA9-BD40-75044B7B3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Was a simple sketch drawing of the website to give us an idea of what we wanted.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I’m not an artist so was very interesting.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Testing was simple interactions, that confused our user.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I did receive negative feedback on the way it was arranged.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I took the criticism and improvements with a grain of salt because this was the first time I’ve done something like this.</a:t>
            </a:r>
          </a:p>
          <a:p>
            <a:endParaRPr lang="en-US" sz="22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975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03870E-CFC3-C7D3-C82D-64660520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4000"/>
              <a:t>Prototype 2.0 &amp; Testing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336DB-B741-A533-4496-936E68A06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5035679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Was completed in Figma and interactive.</a:t>
            </a:r>
          </a:p>
          <a:p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I needed to stick to basics and not go overboard as originally planned to make functional and working.</a:t>
            </a:r>
          </a:p>
          <a:p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The initial date and time selector was great, I tried making some adjustments and messed it up.</a:t>
            </a:r>
          </a:p>
          <a:p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I was able to make it functional and the feedback was very positive.</a:t>
            </a:r>
          </a:p>
          <a:p>
            <a:r>
              <a:rPr lang="en-US" sz="2200" dirty="0">
                <a:solidFill>
                  <a:schemeClr val="tx1">
                    <a:alpha val="80000"/>
                  </a:schemeClr>
                </a:solidFill>
              </a:rPr>
              <a:t>I know what adjustments need to be made.</a:t>
            </a:r>
          </a:p>
          <a:p>
            <a:r>
              <a:rPr lang="en-US" sz="2200" dirty="0">
                <a:solidFill>
                  <a:schemeClr val="tx1">
                    <a:alpha val="80000"/>
                  </a:schemeClr>
                </a:solidFill>
                <a:hlinkClick r:id="rId3"/>
              </a:rPr>
              <a:t>Prototype Link</a:t>
            </a:r>
            <a:endParaRPr lang="en-US" sz="220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216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6BBEC1-4353-C5CF-A5FB-B44B5EA28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3700"/>
              <a:t>Function/Feature Design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C71C8-6428-B403-0504-8CECE16C5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Was an interactive clock and calendar to be able to show availability.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This took a lot of time to set-up and lost track of finishing the prototype itself.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Decided to make a stationary one at the end to be able to present what I was trying to accomplish.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I also created a simple login and account creation for the users.  </a:t>
            </a:r>
          </a:p>
        </p:txBody>
      </p:sp>
    </p:spTree>
    <p:extLst>
      <p:ext uri="{BB962C8B-B14F-4D97-AF65-F5344CB8AC3E}">
        <p14:creationId xmlns:p14="http://schemas.microsoft.com/office/powerpoint/2010/main" val="2860656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E1436C2-2D60-CB1F-E992-9FC0611FD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2800"/>
              <a:t>Future Development/Impact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25408-C19E-37A5-9D9B-D938D2824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I would like this to be developed for the company in some way.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I would like to perfect the login and the appointment creation part, as I’ve always struggled in the programming/database realm.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I would like this to be a foundation for other companies to use as well, to be an affordable option, not breaking the bank like some services do.</a:t>
            </a:r>
          </a:p>
        </p:txBody>
      </p:sp>
    </p:spTree>
    <p:extLst>
      <p:ext uri="{BB962C8B-B14F-4D97-AF65-F5344CB8AC3E}">
        <p14:creationId xmlns:p14="http://schemas.microsoft.com/office/powerpoint/2010/main" val="1414708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BD7FD86-D38A-CE3A-3AB7-28D5A31A0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3100"/>
              <a:t>Acknowledgements &amp; Final Thoughts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917F8-47FD-A28F-2331-509BDA144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This was a complete re-do starting week 2 as my original idea fell through because of work needing it faster.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I would like to thank Dr. Liu for being patient with me in the chaos of loosing my original idea and going through back-to-back deployments.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All those who participated.</a:t>
            </a:r>
          </a:p>
          <a:p>
            <a:endParaRPr lang="en-US" sz="24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5377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B668EE-53F5-F3EE-641B-105A9553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3400"/>
              <a:t>Purpose of Study/Background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DCAB4-D91B-AC81-3A18-A9959EABD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To support a locally-owned business be more efficient with technology.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For a close friend that I helped start the business.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To help others embrace technology.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Making a simple, easy to use platform to book handyman services and possibly more.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Provide a foundation for other companies to use.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Get out of the complex, hard to use platforms.</a:t>
            </a:r>
          </a:p>
        </p:txBody>
      </p:sp>
    </p:spTree>
    <p:extLst>
      <p:ext uri="{BB962C8B-B14F-4D97-AF65-F5344CB8AC3E}">
        <p14:creationId xmlns:p14="http://schemas.microsoft.com/office/powerpoint/2010/main" val="856819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4209974-6DBA-2583-8D0C-87CC26891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4000"/>
              <a:t>Project Deliverable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948EE-28BC-316A-0AC0-7D5F5AB3F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Will be a working prototype of the potential application.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The prototype will be tested by an ideal or prospective user that is familiar with the company.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A task list will be given for the user.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The user will complete a survey at the end.</a:t>
            </a:r>
          </a:p>
        </p:txBody>
      </p:sp>
    </p:spTree>
    <p:extLst>
      <p:ext uri="{BB962C8B-B14F-4D97-AF65-F5344CB8AC3E}">
        <p14:creationId xmlns:p14="http://schemas.microsoft.com/office/powerpoint/2010/main" val="749012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3DFA25F-E5CB-9BB8-CEF8-87392EBC7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4000"/>
              <a:t>Measurements for Success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0B4DE-DE65-FDC4-475D-2F6268C01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To create a useful, easy to use mobile application prototype.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To create a positive experience when prototyping the model.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Have constructive feedback on the results of the case study.</a:t>
            </a:r>
          </a:p>
          <a:p>
            <a:r>
              <a:rPr lang="en-US" sz="2400">
                <a:solidFill>
                  <a:schemeClr val="tx1">
                    <a:alpha val="80000"/>
                  </a:schemeClr>
                </a:solidFill>
              </a:rPr>
              <a:t>Complete the basic tasks on the user task list.</a:t>
            </a:r>
          </a:p>
        </p:txBody>
      </p:sp>
    </p:spTree>
    <p:extLst>
      <p:ext uri="{BB962C8B-B14F-4D97-AF65-F5344CB8AC3E}">
        <p14:creationId xmlns:p14="http://schemas.microsoft.com/office/powerpoint/2010/main" val="3618247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E293F-3606-5093-666F-2DB944D0C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Structure</a:t>
            </a:r>
          </a:p>
        </p:txBody>
      </p:sp>
      <p:pic>
        <p:nvPicPr>
          <p:cNvPr id="5" name="Content Placeholder 4" descr="A diagram of a flowchart&#10;&#10;Description automatically generated">
            <a:extLst>
              <a:ext uri="{FF2B5EF4-FFF2-40B4-BE49-F238E27FC236}">
                <a16:creationId xmlns:a16="http://schemas.microsoft.com/office/drawing/2014/main" id="{FE30B919-F18C-57A4-0171-3F9C59CCBF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143" y="1825625"/>
            <a:ext cx="10982847" cy="4997206"/>
          </a:xfrm>
        </p:spPr>
      </p:pic>
    </p:spTree>
    <p:extLst>
      <p:ext uri="{BB962C8B-B14F-4D97-AF65-F5344CB8AC3E}">
        <p14:creationId xmlns:p14="http://schemas.microsoft.com/office/powerpoint/2010/main" val="1378281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19099-019C-6FB4-4C2A-3D3A8CEBB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4000"/>
              <a:t>Scenario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821E0-3FF6-BDAC-D016-2B31263D8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Coweta County resident looking for handyman services.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The resident can sign up through account registration.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They can then create an appointment in real time for service.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They can request a quote for a special project or a building something.(shed, deck, patio, land/hardscaping)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The user is happy because of the easy-to-use platform and know who is coming to do the service.</a:t>
            </a:r>
          </a:p>
        </p:txBody>
      </p:sp>
    </p:spTree>
    <p:extLst>
      <p:ext uri="{BB962C8B-B14F-4D97-AF65-F5344CB8AC3E}">
        <p14:creationId xmlns:p14="http://schemas.microsoft.com/office/powerpoint/2010/main" val="887176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1548961-5CD0-A5A5-68D9-B9B75DC39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4000"/>
              <a:t>Timeline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A6249-3E9F-9CC9-D8CE-21B1F6A60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chemeClr val="tx1">
                    <a:alpha val="80000"/>
                  </a:schemeClr>
                </a:solidFill>
              </a:rPr>
              <a:t>Week 1:  Project Proposal, Design Interview Questions &amp; Surveys, Stakeholder’s Map, Project Scope, Success Measurements</a:t>
            </a:r>
          </a:p>
          <a:p>
            <a:r>
              <a:rPr lang="en-US" sz="1500">
                <a:solidFill>
                  <a:schemeClr val="tx1">
                    <a:alpha val="80000"/>
                  </a:schemeClr>
                </a:solidFill>
              </a:rPr>
              <a:t>Week 2: Conduct Interviews, Develop Personas/Storyboard, Come Up With User Tasklist, Site Structure, Unique Technology Idea</a:t>
            </a:r>
          </a:p>
          <a:p>
            <a:r>
              <a:rPr lang="en-US" sz="1500">
                <a:solidFill>
                  <a:schemeClr val="tx1">
                    <a:alpha val="80000"/>
                  </a:schemeClr>
                </a:solidFill>
              </a:rPr>
              <a:t>Week 3: Prototype 1.0 &amp; Testing</a:t>
            </a:r>
          </a:p>
          <a:p>
            <a:r>
              <a:rPr lang="en-US" sz="1500">
                <a:solidFill>
                  <a:schemeClr val="tx1">
                    <a:alpha val="80000"/>
                  </a:schemeClr>
                </a:solidFill>
              </a:rPr>
              <a:t>Week 4: Take results from observations on Prototype 1.0 Testing and work into notes for Final Prototype</a:t>
            </a:r>
          </a:p>
          <a:p>
            <a:r>
              <a:rPr lang="en-US" sz="1500">
                <a:solidFill>
                  <a:schemeClr val="tx1">
                    <a:alpha val="80000"/>
                  </a:schemeClr>
                </a:solidFill>
              </a:rPr>
              <a:t>Week 5: Final Prototype Development, Implementation of Unique Technology into the Prototype</a:t>
            </a:r>
          </a:p>
          <a:p>
            <a:r>
              <a:rPr lang="en-US" sz="1500">
                <a:solidFill>
                  <a:schemeClr val="tx1">
                    <a:alpha val="80000"/>
                  </a:schemeClr>
                </a:solidFill>
              </a:rPr>
              <a:t>Week 6: Final Prototype Testing, Develop Final Observation Report &amp; Results </a:t>
            </a:r>
          </a:p>
          <a:p>
            <a:r>
              <a:rPr lang="en-US" sz="1500">
                <a:solidFill>
                  <a:schemeClr val="tx1">
                    <a:alpha val="80000"/>
                  </a:schemeClr>
                </a:solidFill>
              </a:rPr>
              <a:t>Week 7: Final Report Development, PowerPoint Presentation Development</a:t>
            </a:r>
          </a:p>
        </p:txBody>
      </p:sp>
    </p:spTree>
    <p:extLst>
      <p:ext uri="{BB962C8B-B14F-4D97-AF65-F5344CB8AC3E}">
        <p14:creationId xmlns:p14="http://schemas.microsoft.com/office/powerpoint/2010/main" val="1753137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AD8810-57B2-A1BB-F0ED-56D940430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4000"/>
              <a:t>Task List 1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DD0D8-C816-F4AE-856B-C2C7AF53C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User go to the homepage.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Click the “Create Account” icon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Go through the account creation process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Go back to the homepage and navigate to the “About Us” page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Go back to the homepage and navigate to the “Links” page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Verify the links are to the correct sources.</a:t>
            </a:r>
          </a:p>
          <a:p>
            <a:r>
              <a:rPr lang="en-US" sz="2200">
                <a:solidFill>
                  <a:schemeClr val="tx1">
                    <a:alpha val="80000"/>
                  </a:schemeClr>
                </a:solidFill>
              </a:rPr>
              <a:t>Navigate back to the home screen.</a:t>
            </a:r>
          </a:p>
        </p:txBody>
      </p:sp>
    </p:spTree>
    <p:extLst>
      <p:ext uri="{BB962C8B-B14F-4D97-AF65-F5344CB8AC3E}">
        <p14:creationId xmlns:p14="http://schemas.microsoft.com/office/powerpoint/2010/main" val="31312061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EF463D-EE6B-46FF-B7C7-74B09A96C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1A27B3A-460C-4100-99B5-817F25979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9" y="1498602"/>
            <a:ext cx="4403345" cy="3940174"/>
            <a:chOff x="827089" y="1498602"/>
            <a:chExt cx="4403345" cy="3940174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5450488-7F33-43E4-B4DA-CAB50A1CC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E5154B2-BEF9-4C08-B6B1-9DED9F17C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9" y="1498602"/>
              <a:ext cx="4403345" cy="3940174"/>
            </a:xfrm>
            <a:custGeom>
              <a:avLst/>
              <a:gdLst>
                <a:gd name="connsiteX0" fmla="*/ 0 w 5260975"/>
                <a:gd name="connsiteY0" fmla="*/ 0 h 4707593"/>
                <a:gd name="connsiteX1" fmla="*/ 5260975 w 5260975"/>
                <a:gd name="connsiteY1" fmla="*/ 0 h 4707593"/>
                <a:gd name="connsiteX2" fmla="*/ 5260975 w 5260975"/>
                <a:gd name="connsiteY2" fmla="*/ 3296937 h 4707593"/>
                <a:gd name="connsiteX3" fmla="*/ 5260975 w 5260975"/>
                <a:gd name="connsiteY3" fmla="*/ 3518571 h 4707593"/>
                <a:gd name="connsiteX4" fmla="*/ 5226504 w 5260975"/>
                <a:gd name="connsiteY4" fmla="*/ 3534000 h 4707593"/>
                <a:gd name="connsiteX5" fmla="*/ 5206341 w 5260975"/>
                <a:gd name="connsiteY5" fmla="*/ 3542065 h 4707593"/>
                <a:gd name="connsiteX6" fmla="*/ 5123287 w 5260975"/>
                <a:gd name="connsiteY6" fmla="*/ 3594010 h 4707593"/>
                <a:gd name="connsiteX7" fmla="*/ 5048107 w 5260975"/>
                <a:gd name="connsiteY7" fmla="*/ 3658244 h 4707593"/>
                <a:gd name="connsiteX8" fmla="*/ 4992899 w 5260975"/>
                <a:gd name="connsiteY8" fmla="*/ 3734479 h 4707593"/>
                <a:gd name="connsiteX9" fmla="*/ 4977440 w 5260975"/>
                <a:gd name="connsiteY9" fmla="*/ 3752627 h 4707593"/>
                <a:gd name="connsiteX10" fmla="*/ 4935194 w 5260975"/>
                <a:gd name="connsiteY10" fmla="*/ 3775382 h 4707593"/>
                <a:gd name="connsiteX11" fmla="*/ 4897844 w 5260975"/>
                <a:gd name="connsiteY11" fmla="*/ 3792472 h 4707593"/>
                <a:gd name="connsiteX12" fmla="*/ 4870767 w 5260975"/>
                <a:gd name="connsiteY12" fmla="*/ 3811388 h 4707593"/>
                <a:gd name="connsiteX13" fmla="*/ 4847917 w 5260975"/>
                <a:gd name="connsiteY13" fmla="*/ 3828767 h 4707593"/>
                <a:gd name="connsiteX14" fmla="*/ 4796163 w 5260975"/>
                <a:gd name="connsiteY14" fmla="*/ 3873702 h 4707593"/>
                <a:gd name="connsiteX15" fmla="*/ 4738843 w 5260975"/>
                <a:gd name="connsiteY15" fmla="*/ 3911628 h 4707593"/>
                <a:gd name="connsiteX16" fmla="*/ 4692755 w 5260975"/>
                <a:gd name="connsiteY16" fmla="*/ 3958099 h 4707593"/>
                <a:gd name="connsiteX17" fmla="*/ 4673744 w 5260975"/>
                <a:gd name="connsiteY17" fmla="*/ 3983255 h 4707593"/>
                <a:gd name="connsiteX18" fmla="*/ 4633801 w 5260975"/>
                <a:gd name="connsiteY18" fmla="*/ 4000442 h 4707593"/>
                <a:gd name="connsiteX19" fmla="*/ 4590499 w 5260975"/>
                <a:gd name="connsiteY19" fmla="*/ 4027326 h 4707593"/>
                <a:gd name="connsiteX20" fmla="*/ 4559773 w 5260975"/>
                <a:gd name="connsiteY20" fmla="*/ 4054018 h 4707593"/>
                <a:gd name="connsiteX21" fmla="*/ 4536059 w 5260975"/>
                <a:gd name="connsiteY21" fmla="*/ 4071877 h 4707593"/>
                <a:gd name="connsiteX22" fmla="*/ 4502550 w 5260975"/>
                <a:gd name="connsiteY22" fmla="*/ 4089832 h 4707593"/>
                <a:gd name="connsiteX23" fmla="*/ 4468944 w 5260975"/>
                <a:gd name="connsiteY23" fmla="*/ 4113356 h 4707593"/>
                <a:gd name="connsiteX24" fmla="*/ 4452623 w 5260975"/>
                <a:gd name="connsiteY24" fmla="*/ 4127854 h 4707593"/>
                <a:gd name="connsiteX25" fmla="*/ 4421032 w 5260975"/>
                <a:gd name="connsiteY25" fmla="*/ 4151953 h 4707593"/>
                <a:gd name="connsiteX26" fmla="*/ 4388483 w 5260975"/>
                <a:gd name="connsiteY26" fmla="*/ 4174421 h 4707593"/>
                <a:gd name="connsiteX27" fmla="*/ 4327321 w 5260975"/>
                <a:gd name="connsiteY27" fmla="*/ 4200153 h 4707593"/>
                <a:gd name="connsiteX28" fmla="*/ 4271633 w 5260975"/>
                <a:gd name="connsiteY28" fmla="*/ 4237983 h 4707593"/>
                <a:gd name="connsiteX29" fmla="*/ 4227465 w 5260975"/>
                <a:gd name="connsiteY29" fmla="*/ 4265635 h 4707593"/>
                <a:gd name="connsiteX30" fmla="*/ 4201733 w 5260975"/>
                <a:gd name="connsiteY30" fmla="*/ 4283783 h 4707593"/>
                <a:gd name="connsiteX31" fmla="*/ 4154494 w 5260975"/>
                <a:gd name="connsiteY31" fmla="*/ 4324301 h 4707593"/>
                <a:gd name="connsiteX32" fmla="*/ 4081234 w 5260975"/>
                <a:gd name="connsiteY32" fmla="*/ 4366931 h 4707593"/>
                <a:gd name="connsiteX33" fmla="*/ 4036971 w 5260975"/>
                <a:gd name="connsiteY33" fmla="*/ 4389975 h 4707593"/>
                <a:gd name="connsiteX34" fmla="*/ 3941725 w 5260975"/>
                <a:gd name="connsiteY34" fmla="*/ 4424733 h 4707593"/>
                <a:gd name="connsiteX35" fmla="*/ 3910999 w 5260975"/>
                <a:gd name="connsiteY35" fmla="*/ 4437119 h 4707593"/>
                <a:gd name="connsiteX36" fmla="*/ 3875859 w 5260975"/>
                <a:gd name="connsiteY36" fmla="*/ 4445280 h 4707593"/>
                <a:gd name="connsiteX37" fmla="*/ 3819401 w 5260975"/>
                <a:gd name="connsiteY37" fmla="*/ 4464579 h 4707593"/>
                <a:gd name="connsiteX38" fmla="*/ 3709176 w 5260975"/>
                <a:gd name="connsiteY38" fmla="*/ 4497800 h 4707593"/>
                <a:gd name="connsiteX39" fmla="*/ 3684981 w 5260975"/>
                <a:gd name="connsiteY39" fmla="*/ 4502889 h 4707593"/>
                <a:gd name="connsiteX40" fmla="*/ 3623338 w 5260975"/>
                <a:gd name="connsiteY40" fmla="*/ 4524300 h 4707593"/>
                <a:gd name="connsiteX41" fmla="*/ 3586373 w 5260975"/>
                <a:gd name="connsiteY41" fmla="*/ 4538702 h 4707593"/>
                <a:gd name="connsiteX42" fmla="*/ 3555743 w 5260975"/>
                <a:gd name="connsiteY42" fmla="*/ 4546960 h 4707593"/>
                <a:gd name="connsiteX43" fmla="*/ 3528667 w 5260975"/>
                <a:gd name="connsiteY43" fmla="*/ 4550801 h 4707593"/>
                <a:gd name="connsiteX44" fmla="*/ 3457424 w 5260975"/>
                <a:gd name="connsiteY44" fmla="*/ 4569811 h 4707593"/>
                <a:gd name="connsiteX45" fmla="*/ 3429003 w 5260975"/>
                <a:gd name="connsiteY45" fmla="*/ 4577301 h 4707593"/>
                <a:gd name="connsiteX46" fmla="*/ 3355264 w 5260975"/>
                <a:gd name="connsiteY46" fmla="*/ 4603033 h 4707593"/>
                <a:gd name="connsiteX47" fmla="*/ 3292757 w 5260975"/>
                <a:gd name="connsiteY47" fmla="*/ 4620027 h 4707593"/>
                <a:gd name="connsiteX48" fmla="*/ 3266643 w 5260975"/>
                <a:gd name="connsiteY48" fmla="*/ 4628188 h 4707593"/>
                <a:gd name="connsiteX49" fmla="*/ 3206921 w 5260975"/>
                <a:gd name="connsiteY49" fmla="*/ 4641823 h 4707593"/>
                <a:gd name="connsiteX50" fmla="*/ 3173123 w 5260975"/>
                <a:gd name="connsiteY50" fmla="*/ 4651425 h 4707593"/>
                <a:gd name="connsiteX51" fmla="*/ 3090646 w 5260975"/>
                <a:gd name="connsiteY51" fmla="*/ 4662274 h 4707593"/>
                <a:gd name="connsiteX52" fmla="*/ 3005480 w 5260975"/>
                <a:gd name="connsiteY52" fmla="*/ 4672739 h 4707593"/>
                <a:gd name="connsiteX53" fmla="*/ 2958721 w 5260975"/>
                <a:gd name="connsiteY53" fmla="*/ 4676196 h 4707593"/>
                <a:gd name="connsiteX54" fmla="*/ 2917915 w 5260975"/>
                <a:gd name="connsiteY54" fmla="*/ 4681670 h 4707593"/>
                <a:gd name="connsiteX55" fmla="*/ 2882389 w 5260975"/>
                <a:gd name="connsiteY55" fmla="*/ 4685126 h 4707593"/>
                <a:gd name="connsiteX56" fmla="*/ 2825837 w 5260975"/>
                <a:gd name="connsiteY56" fmla="*/ 4692135 h 4707593"/>
                <a:gd name="connsiteX57" fmla="*/ 2802313 w 5260975"/>
                <a:gd name="connsiteY57" fmla="*/ 4693960 h 4707593"/>
                <a:gd name="connsiteX58" fmla="*/ 2746816 w 5260975"/>
                <a:gd name="connsiteY58" fmla="*/ 4693863 h 4707593"/>
                <a:gd name="connsiteX59" fmla="*/ 2727517 w 5260975"/>
                <a:gd name="connsiteY59" fmla="*/ 4692903 h 4707593"/>
                <a:gd name="connsiteX60" fmla="*/ 2690359 w 5260975"/>
                <a:gd name="connsiteY60" fmla="*/ 4680997 h 4707593"/>
                <a:gd name="connsiteX61" fmla="*/ 2685943 w 5260975"/>
                <a:gd name="connsiteY61" fmla="*/ 4680133 h 4707593"/>
                <a:gd name="connsiteX62" fmla="*/ 2661554 w 5260975"/>
                <a:gd name="connsiteY62" fmla="*/ 4675428 h 4707593"/>
                <a:gd name="connsiteX63" fmla="*/ 2648208 w 5260975"/>
                <a:gd name="connsiteY63" fmla="*/ 4673892 h 4707593"/>
                <a:gd name="connsiteX64" fmla="*/ 2597512 w 5260975"/>
                <a:gd name="connsiteY64" fmla="*/ 4664099 h 4707593"/>
                <a:gd name="connsiteX65" fmla="*/ 2568324 w 5260975"/>
                <a:gd name="connsiteY65" fmla="*/ 4659490 h 4707593"/>
                <a:gd name="connsiteX66" fmla="*/ 2544704 w 5260975"/>
                <a:gd name="connsiteY66" fmla="*/ 4660162 h 4707593"/>
                <a:gd name="connsiteX67" fmla="*/ 2503225 w 5260975"/>
                <a:gd name="connsiteY67" fmla="*/ 4661026 h 4707593"/>
                <a:gd name="connsiteX68" fmla="*/ 2489975 w 5260975"/>
                <a:gd name="connsiteY68" fmla="*/ 4663235 h 4707593"/>
                <a:gd name="connsiteX69" fmla="*/ 2430061 w 5260975"/>
                <a:gd name="connsiteY69" fmla="*/ 4656897 h 4707593"/>
                <a:gd name="connsiteX70" fmla="*/ 2395880 w 5260975"/>
                <a:gd name="connsiteY70" fmla="*/ 4656417 h 4707593"/>
                <a:gd name="connsiteX71" fmla="*/ 2357378 w 5260975"/>
                <a:gd name="connsiteY71" fmla="*/ 4648544 h 4707593"/>
                <a:gd name="connsiteX72" fmla="*/ 2346145 w 5260975"/>
                <a:gd name="connsiteY72" fmla="*/ 4648928 h 4707593"/>
                <a:gd name="connsiteX73" fmla="*/ 2333567 w 5260975"/>
                <a:gd name="connsiteY73" fmla="*/ 4649600 h 4707593"/>
                <a:gd name="connsiteX74" fmla="*/ 2294968 w 5260975"/>
                <a:gd name="connsiteY74" fmla="*/ 4650177 h 4707593"/>
                <a:gd name="connsiteX75" fmla="*/ 2271540 w 5260975"/>
                <a:gd name="connsiteY75" fmla="*/ 4653057 h 4707593"/>
                <a:gd name="connsiteX76" fmla="*/ 2226895 w 5260975"/>
                <a:gd name="connsiteY76" fmla="*/ 4651329 h 4707593"/>
                <a:gd name="connsiteX77" fmla="*/ 2210379 w 5260975"/>
                <a:gd name="connsiteY77" fmla="*/ 4653825 h 4707593"/>
                <a:gd name="connsiteX78" fmla="*/ 2168613 w 5260975"/>
                <a:gd name="connsiteY78" fmla="*/ 4654113 h 4707593"/>
                <a:gd name="connsiteX79" fmla="*/ 2131167 w 5260975"/>
                <a:gd name="connsiteY79" fmla="*/ 4652673 h 4707593"/>
                <a:gd name="connsiteX80" fmla="*/ 2095065 w 5260975"/>
                <a:gd name="connsiteY80" fmla="*/ 4653441 h 4707593"/>
                <a:gd name="connsiteX81" fmla="*/ 2069237 w 5260975"/>
                <a:gd name="connsiteY81" fmla="*/ 4656609 h 4707593"/>
                <a:gd name="connsiteX82" fmla="*/ 2041201 w 5260975"/>
                <a:gd name="connsiteY82" fmla="*/ 4658529 h 4707593"/>
                <a:gd name="connsiteX83" fmla="*/ 1963909 w 5260975"/>
                <a:gd name="connsiteY83" fmla="*/ 4669955 h 4707593"/>
                <a:gd name="connsiteX84" fmla="*/ 1949603 w 5260975"/>
                <a:gd name="connsiteY84" fmla="*/ 4667171 h 4707593"/>
                <a:gd name="connsiteX85" fmla="*/ 1868373 w 5260975"/>
                <a:gd name="connsiteY85" fmla="*/ 4664578 h 4707593"/>
                <a:gd name="connsiteX86" fmla="*/ 1850707 w 5260975"/>
                <a:gd name="connsiteY86" fmla="*/ 4664771 h 4707593"/>
                <a:gd name="connsiteX87" fmla="*/ 1803275 w 5260975"/>
                <a:gd name="connsiteY87" fmla="*/ 4653441 h 4707593"/>
                <a:gd name="connsiteX88" fmla="*/ 1730112 w 5260975"/>
                <a:gd name="connsiteY88" fmla="*/ 4671396 h 4707593"/>
                <a:gd name="connsiteX89" fmla="*/ 1661652 w 5260975"/>
                <a:gd name="connsiteY89" fmla="*/ 4693863 h 4707593"/>
                <a:gd name="connsiteX90" fmla="*/ 1653011 w 5260975"/>
                <a:gd name="connsiteY90" fmla="*/ 4696744 h 4707593"/>
                <a:gd name="connsiteX91" fmla="*/ 1628431 w 5260975"/>
                <a:gd name="connsiteY91" fmla="*/ 4701641 h 4707593"/>
                <a:gd name="connsiteX92" fmla="*/ 1597995 w 5260975"/>
                <a:gd name="connsiteY92" fmla="*/ 4703369 h 4707593"/>
                <a:gd name="connsiteX93" fmla="*/ 1559396 w 5260975"/>
                <a:gd name="connsiteY93" fmla="*/ 4707593 h 4707593"/>
                <a:gd name="connsiteX94" fmla="*/ 1528480 w 5260975"/>
                <a:gd name="connsiteY94" fmla="*/ 4702312 h 4707593"/>
                <a:gd name="connsiteX95" fmla="*/ 1485272 w 5260975"/>
                <a:gd name="connsiteY95" fmla="*/ 4694439 h 4707593"/>
                <a:gd name="connsiteX96" fmla="*/ 1444562 w 5260975"/>
                <a:gd name="connsiteY96" fmla="*/ 4686950 h 4707593"/>
                <a:gd name="connsiteX97" fmla="*/ 1431696 w 5260975"/>
                <a:gd name="connsiteY97" fmla="*/ 4695783 h 4707593"/>
                <a:gd name="connsiteX98" fmla="*/ 1411821 w 5260975"/>
                <a:gd name="connsiteY98" fmla="*/ 4703464 h 4707593"/>
                <a:gd name="connsiteX99" fmla="*/ 1389738 w 5260975"/>
                <a:gd name="connsiteY99" fmla="*/ 4694247 h 4707593"/>
                <a:gd name="connsiteX100" fmla="*/ 1338081 w 5260975"/>
                <a:gd name="connsiteY100" fmla="*/ 4675141 h 4707593"/>
                <a:gd name="connsiteX101" fmla="*/ 1305436 w 5260975"/>
                <a:gd name="connsiteY101" fmla="*/ 4674276 h 4707593"/>
                <a:gd name="connsiteX102" fmla="*/ 1234481 w 5260975"/>
                <a:gd name="connsiteY102" fmla="*/ 4666115 h 4707593"/>
                <a:gd name="connsiteX103" fmla="*/ 1188106 w 5260975"/>
                <a:gd name="connsiteY103" fmla="*/ 4654497 h 4707593"/>
                <a:gd name="connsiteX104" fmla="*/ 1154790 w 5260975"/>
                <a:gd name="connsiteY104" fmla="*/ 4641343 h 4707593"/>
                <a:gd name="connsiteX105" fmla="*/ 1107069 w 5260975"/>
                <a:gd name="connsiteY105" fmla="*/ 4624156 h 4707593"/>
                <a:gd name="connsiteX106" fmla="*/ 1059158 w 5260975"/>
                <a:gd name="connsiteY106" fmla="*/ 4615227 h 4707593"/>
                <a:gd name="connsiteX107" fmla="*/ 1024496 w 5260975"/>
                <a:gd name="connsiteY107" fmla="*/ 4603993 h 4707593"/>
                <a:gd name="connsiteX108" fmla="*/ 982153 w 5260975"/>
                <a:gd name="connsiteY108" fmla="*/ 4596311 h 4707593"/>
                <a:gd name="connsiteX109" fmla="*/ 946628 w 5260975"/>
                <a:gd name="connsiteY109" fmla="*/ 4596024 h 4707593"/>
                <a:gd name="connsiteX110" fmla="*/ 890939 w 5260975"/>
                <a:gd name="connsiteY110" fmla="*/ 4597368 h 4707593"/>
                <a:gd name="connsiteX111" fmla="*/ 822769 w 5260975"/>
                <a:gd name="connsiteY111" fmla="*/ 4574133 h 4707593"/>
                <a:gd name="connsiteX112" fmla="*/ 795212 w 5260975"/>
                <a:gd name="connsiteY112" fmla="*/ 4568947 h 4707593"/>
                <a:gd name="connsiteX113" fmla="*/ 769288 w 5260975"/>
                <a:gd name="connsiteY113" fmla="*/ 4566547 h 4707593"/>
                <a:gd name="connsiteX114" fmla="*/ 714271 w 5260975"/>
                <a:gd name="connsiteY114" fmla="*/ 4551089 h 4707593"/>
                <a:gd name="connsiteX115" fmla="*/ 691900 w 5260975"/>
                <a:gd name="connsiteY115" fmla="*/ 4545999 h 4707593"/>
                <a:gd name="connsiteX116" fmla="*/ 660598 w 5260975"/>
                <a:gd name="connsiteY116" fmla="*/ 4546096 h 4707593"/>
                <a:gd name="connsiteX117" fmla="*/ 603662 w 5260975"/>
                <a:gd name="connsiteY117" fmla="*/ 4538991 h 4707593"/>
                <a:gd name="connsiteX118" fmla="*/ 546821 w 5260975"/>
                <a:gd name="connsiteY118" fmla="*/ 4518251 h 4707593"/>
                <a:gd name="connsiteX119" fmla="*/ 522721 w 5260975"/>
                <a:gd name="connsiteY119" fmla="*/ 4520267 h 4707593"/>
                <a:gd name="connsiteX120" fmla="*/ 514080 w 5260975"/>
                <a:gd name="connsiteY120" fmla="*/ 4519788 h 4707593"/>
                <a:gd name="connsiteX121" fmla="*/ 436404 w 5260975"/>
                <a:gd name="connsiteY121" fmla="*/ 4508361 h 4707593"/>
                <a:gd name="connsiteX122" fmla="*/ 428626 w 5260975"/>
                <a:gd name="connsiteY122" fmla="*/ 4507114 h 4707593"/>
                <a:gd name="connsiteX123" fmla="*/ 392141 w 5260975"/>
                <a:gd name="connsiteY123" fmla="*/ 4496936 h 4707593"/>
                <a:gd name="connsiteX124" fmla="*/ 300157 w 5260975"/>
                <a:gd name="connsiteY124" fmla="*/ 4490599 h 4707593"/>
                <a:gd name="connsiteX125" fmla="*/ 294493 w 5260975"/>
                <a:gd name="connsiteY125" fmla="*/ 4489831 h 4707593"/>
                <a:gd name="connsiteX126" fmla="*/ 263671 w 5260975"/>
                <a:gd name="connsiteY126" fmla="*/ 4494919 h 4707593"/>
                <a:gd name="connsiteX127" fmla="*/ 248406 w 5260975"/>
                <a:gd name="connsiteY127" fmla="*/ 4502121 h 4707593"/>
                <a:gd name="connsiteX128" fmla="*/ 224594 w 5260975"/>
                <a:gd name="connsiteY128" fmla="*/ 4509610 h 4707593"/>
                <a:gd name="connsiteX129" fmla="*/ 200398 w 5260975"/>
                <a:gd name="connsiteY129" fmla="*/ 4512395 h 4707593"/>
                <a:gd name="connsiteX130" fmla="*/ 159783 w 5260975"/>
                <a:gd name="connsiteY130" fmla="*/ 4501064 h 4707593"/>
                <a:gd name="connsiteX131" fmla="*/ 144997 w 5260975"/>
                <a:gd name="connsiteY131" fmla="*/ 4499912 h 4707593"/>
                <a:gd name="connsiteX132" fmla="*/ 112064 w 5260975"/>
                <a:gd name="connsiteY132" fmla="*/ 4494440 h 4707593"/>
                <a:gd name="connsiteX133" fmla="*/ 83259 w 5260975"/>
                <a:gd name="connsiteY133" fmla="*/ 4494824 h 4707593"/>
                <a:gd name="connsiteX134" fmla="*/ 60120 w 5260975"/>
                <a:gd name="connsiteY134" fmla="*/ 4503561 h 4707593"/>
                <a:gd name="connsiteX135" fmla="*/ 26514 w 5260975"/>
                <a:gd name="connsiteY135" fmla="*/ 4505289 h 4707593"/>
                <a:gd name="connsiteX136" fmla="*/ 4814 w 5260975"/>
                <a:gd name="connsiteY136" fmla="*/ 4498952 h 4707593"/>
                <a:gd name="connsiteX137" fmla="*/ 398 w 5260975"/>
                <a:gd name="connsiteY137" fmla="*/ 4498089 h 4707593"/>
                <a:gd name="connsiteX138" fmla="*/ 0 w 5260975"/>
                <a:gd name="connsiteY138" fmla="*/ 4498087 h 4707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5260975" h="4707593">
                  <a:moveTo>
                    <a:pt x="0" y="0"/>
                  </a:moveTo>
                  <a:lnTo>
                    <a:pt x="5260975" y="0"/>
                  </a:lnTo>
                  <a:lnTo>
                    <a:pt x="5260975" y="3296937"/>
                  </a:lnTo>
                  <a:lnTo>
                    <a:pt x="5260975" y="3518571"/>
                  </a:lnTo>
                  <a:lnTo>
                    <a:pt x="5226504" y="3534000"/>
                  </a:lnTo>
                  <a:cubicBezTo>
                    <a:pt x="5219783" y="3536785"/>
                    <a:pt x="5212389" y="3538321"/>
                    <a:pt x="5206341" y="3542065"/>
                  </a:cubicBezTo>
                  <a:cubicBezTo>
                    <a:pt x="5178495" y="3559156"/>
                    <a:pt x="5151515" y="3577591"/>
                    <a:pt x="5123287" y="3594010"/>
                  </a:cubicBezTo>
                  <a:cubicBezTo>
                    <a:pt x="5094195" y="3611004"/>
                    <a:pt x="5068175" y="3631071"/>
                    <a:pt x="5048107" y="3658244"/>
                  </a:cubicBezTo>
                  <a:cubicBezTo>
                    <a:pt x="5029480" y="3683496"/>
                    <a:pt x="5011429" y="3709131"/>
                    <a:pt x="4992899" y="3734479"/>
                  </a:cubicBezTo>
                  <a:cubicBezTo>
                    <a:pt x="4988194" y="3740912"/>
                    <a:pt x="4983874" y="3748498"/>
                    <a:pt x="4977440" y="3752627"/>
                  </a:cubicBezTo>
                  <a:cubicBezTo>
                    <a:pt x="4964094" y="3761268"/>
                    <a:pt x="4949500" y="3768277"/>
                    <a:pt x="4935194" y="3775382"/>
                  </a:cubicBezTo>
                  <a:cubicBezTo>
                    <a:pt x="4922903" y="3781431"/>
                    <a:pt x="4909846" y="3785943"/>
                    <a:pt x="4897844" y="3792472"/>
                  </a:cubicBezTo>
                  <a:cubicBezTo>
                    <a:pt x="4888243" y="3797658"/>
                    <a:pt x="4879697" y="3804859"/>
                    <a:pt x="4870767" y="3811388"/>
                  </a:cubicBezTo>
                  <a:cubicBezTo>
                    <a:pt x="4862990" y="3817052"/>
                    <a:pt x="4854445" y="3821949"/>
                    <a:pt x="4847917" y="3828767"/>
                  </a:cubicBezTo>
                  <a:cubicBezTo>
                    <a:pt x="4831977" y="3845281"/>
                    <a:pt x="4815942" y="3861508"/>
                    <a:pt x="4796163" y="3873702"/>
                  </a:cubicBezTo>
                  <a:cubicBezTo>
                    <a:pt x="4776672" y="3885799"/>
                    <a:pt x="4758237" y="3899338"/>
                    <a:pt x="4738843" y="3911628"/>
                  </a:cubicBezTo>
                  <a:cubicBezTo>
                    <a:pt x="4719831" y="3923630"/>
                    <a:pt x="4702645" y="3936783"/>
                    <a:pt x="4692755" y="3958099"/>
                  </a:cubicBezTo>
                  <a:cubicBezTo>
                    <a:pt x="4688339" y="3967508"/>
                    <a:pt x="4682097" y="3977782"/>
                    <a:pt x="4673744" y="3983255"/>
                  </a:cubicBezTo>
                  <a:cubicBezTo>
                    <a:pt x="4661838" y="3991032"/>
                    <a:pt x="4646764" y="3993817"/>
                    <a:pt x="4633801" y="4000442"/>
                  </a:cubicBezTo>
                  <a:cubicBezTo>
                    <a:pt x="4618535" y="4008219"/>
                    <a:pt x="4600869" y="4014940"/>
                    <a:pt x="4590499" y="4027326"/>
                  </a:cubicBezTo>
                  <a:cubicBezTo>
                    <a:pt x="4581281" y="4038368"/>
                    <a:pt x="4571968" y="4047009"/>
                    <a:pt x="4559773" y="4054018"/>
                  </a:cubicBezTo>
                  <a:cubicBezTo>
                    <a:pt x="4551229" y="4058915"/>
                    <a:pt x="4544892" y="4067844"/>
                    <a:pt x="4536059" y="4071877"/>
                  </a:cubicBezTo>
                  <a:cubicBezTo>
                    <a:pt x="4524442" y="4077254"/>
                    <a:pt x="4512727" y="4081479"/>
                    <a:pt x="4502550" y="4089832"/>
                  </a:cubicBezTo>
                  <a:cubicBezTo>
                    <a:pt x="4491987" y="4098473"/>
                    <a:pt x="4479986" y="4105290"/>
                    <a:pt x="4468944" y="4113356"/>
                  </a:cubicBezTo>
                  <a:cubicBezTo>
                    <a:pt x="4463087" y="4117676"/>
                    <a:pt x="4458286" y="4123341"/>
                    <a:pt x="4452623" y="4127854"/>
                  </a:cubicBezTo>
                  <a:cubicBezTo>
                    <a:pt x="4442252" y="4136111"/>
                    <a:pt x="4431690" y="4144176"/>
                    <a:pt x="4421032" y="4151953"/>
                  </a:cubicBezTo>
                  <a:cubicBezTo>
                    <a:pt x="4410375" y="4159731"/>
                    <a:pt x="4400197" y="4168756"/>
                    <a:pt x="4388483" y="4174421"/>
                  </a:cubicBezTo>
                  <a:cubicBezTo>
                    <a:pt x="4368513" y="4184023"/>
                    <a:pt x="4346717" y="4189784"/>
                    <a:pt x="4327321" y="4200153"/>
                  </a:cubicBezTo>
                  <a:cubicBezTo>
                    <a:pt x="4307639" y="4210714"/>
                    <a:pt x="4289107" y="4223965"/>
                    <a:pt x="4271633" y="4237983"/>
                  </a:cubicBezTo>
                  <a:cubicBezTo>
                    <a:pt x="4257807" y="4249025"/>
                    <a:pt x="4244845" y="4259971"/>
                    <a:pt x="4227465" y="4265635"/>
                  </a:cubicBezTo>
                  <a:cubicBezTo>
                    <a:pt x="4217768" y="4268804"/>
                    <a:pt x="4207591" y="4275717"/>
                    <a:pt x="4201733" y="4283783"/>
                  </a:cubicBezTo>
                  <a:cubicBezTo>
                    <a:pt x="4189059" y="4301353"/>
                    <a:pt x="4172833" y="4313739"/>
                    <a:pt x="4154494" y="4324301"/>
                  </a:cubicBezTo>
                  <a:cubicBezTo>
                    <a:pt x="4130010" y="4338511"/>
                    <a:pt x="4105814" y="4353009"/>
                    <a:pt x="4081234" y="4366931"/>
                  </a:cubicBezTo>
                  <a:cubicBezTo>
                    <a:pt x="4066737" y="4375189"/>
                    <a:pt x="4052335" y="4383926"/>
                    <a:pt x="4036971" y="4389975"/>
                  </a:cubicBezTo>
                  <a:cubicBezTo>
                    <a:pt x="4005575" y="4402457"/>
                    <a:pt x="3973410" y="4413114"/>
                    <a:pt x="3941725" y="4424733"/>
                  </a:cubicBezTo>
                  <a:cubicBezTo>
                    <a:pt x="3931355" y="4428477"/>
                    <a:pt x="3921561" y="4433854"/>
                    <a:pt x="3910999" y="4437119"/>
                  </a:cubicBezTo>
                  <a:cubicBezTo>
                    <a:pt x="3899573" y="4440671"/>
                    <a:pt x="3887285" y="4441727"/>
                    <a:pt x="3875859" y="4445280"/>
                  </a:cubicBezTo>
                  <a:cubicBezTo>
                    <a:pt x="3856847" y="4451136"/>
                    <a:pt x="3838412" y="4458626"/>
                    <a:pt x="3819401" y="4464579"/>
                  </a:cubicBezTo>
                  <a:cubicBezTo>
                    <a:pt x="3782723" y="4476005"/>
                    <a:pt x="3745949" y="4486951"/>
                    <a:pt x="3709176" y="4497800"/>
                  </a:cubicBezTo>
                  <a:cubicBezTo>
                    <a:pt x="3701303" y="4500105"/>
                    <a:pt x="3692757" y="4500393"/>
                    <a:pt x="3684981" y="4502889"/>
                  </a:cubicBezTo>
                  <a:cubicBezTo>
                    <a:pt x="3664337" y="4509610"/>
                    <a:pt x="3643789" y="4516907"/>
                    <a:pt x="3623338" y="4524300"/>
                  </a:cubicBezTo>
                  <a:cubicBezTo>
                    <a:pt x="3610953" y="4528813"/>
                    <a:pt x="3598854" y="4534382"/>
                    <a:pt x="3586373" y="4538702"/>
                  </a:cubicBezTo>
                  <a:cubicBezTo>
                    <a:pt x="3576387" y="4542159"/>
                    <a:pt x="3566113" y="4544847"/>
                    <a:pt x="3555743" y="4546960"/>
                  </a:cubicBezTo>
                  <a:cubicBezTo>
                    <a:pt x="3546814" y="4548785"/>
                    <a:pt x="3537501" y="4548592"/>
                    <a:pt x="3528667" y="4550801"/>
                  </a:cubicBezTo>
                  <a:cubicBezTo>
                    <a:pt x="3504759" y="4556753"/>
                    <a:pt x="3481140" y="4563475"/>
                    <a:pt x="3457424" y="4569811"/>
                  </a:cubicBezTo>
                  <a:cubicBezTo>
                    <a:pt x="3447919" y="4572308"/>
                    <a:pt x="3438221" y="4574133"/>
                    <a:pt x="3429003" y="4577301"/>
                  </a:cubicBezTo>
                  <a:cubicBezTo>
                    <a:pt x="3404327" y="4585654"/>
                    <a:pt x="3380036" y="4595159"/>
                    <a:pt x="3355264" y="4603033"/>
                  </a:cubicBezTo>
                  <a:cubicBezTo>
                    <a:pt x="3334717" y="4609562"/>
                    <a:pt x="3313593" y="4614266"/>
                    <a:pt x="3292757" y="4620027"/>
                  </a:cubicBezTo>
                  <a:cubicBezTo>
                    <a:pt x="3283924" y="4622524"/>
                    <a:pt x="3275475" y="4626077"/>
                    <a:pt x="3266643" y="4628188"/>
                  </a:cubicBezTo>
                  <a:cubicBezTo>
                    <a:pt x="3246863" y="4632990"/>
                    <a:pt x="3226796" y="4637022"/>
                    <a:pt x="3206921" y="4641823"/>
                  </a:cubicBezTo>
                  <a:cubicBezTo>
                    <a:pt x="3195590" y="4644607"/>
                    <a:pt x="3184645" y="4649600"/>
                    <a:pt x="3173123" y="4651425"/>
                  </a:cubicBezTo>
                  <a:cubicBezTo>
                    <a:pt x="3145759" y="4655745"/>
                    <a:pt x="3118203" y="4658817"/>
                    <a:pt x="3090646" y="4662274"/>
                  </a:cubicBezTo>
                  <a:cubicBezTo>
                    <a:pt x="3062227" y="4665826"/>
                    <a:pt x="3033902" y="4669571"/>
                    <a:pt x="3005480" y="4672739"/>
                  </a:cubicBezTo>
                  <a:cubicBezTo>
                    <a:pt x="2989926" y="4674372"/>
                    <a:pt x="2974275" y="4674660"/>
                    <a:pt x="2958721" y="4676196"/>
                  </a:cubicBezTo>
                  <a:cubicBezTo>
                    <a:pt x="2945087" y="4677541"/>
                    <a:pt x="2931549" y="4680037"/>
                    <a:pt x="2917915" y="4681670"/>
                  </a:cubicBezTo>
                  <a:cubicBezTo>
                    <a:pt x="2906105" y="4683013"/>
                    <a:pt x="2894199" y="4683781"/>
                    <a:pt x="2882389" y="4685126"/>
                  </a:cubicBezTo>
                  <a:cubicBezTo>
                    <a:pt x="2863475" y="4687334"/>
                    <a:pt x="2844655" y="4689831"/>
                    <a:pt x="2825837" y="4692135"/>
                  </a:cubicBezTo>
                  <a:cubicBezTo>
                    <a:pt x="2817964" y="4692999"/>
                    <a:pt x="2809706" y="4695399"/>
                    <a:pt x="2802313" y="4693960"/>
                  </a:cubicBezTo>
                  <a:cubicBezTo>
                    <a:pt x="2783686" y="4690310"/>
                    <a:pt x="2765347" y="4691367"/>
                    <a:pt x="2746816" y="4693863"/>
                  </a:cubicBezTo>
                  <a:cubicBezTo>
                    <a:pt x="2740479" y="4694728"/>
                    <a:pt x="2733662" y="4694535"/>
                    <a:pt x="2727517" y="4692903"/>
                  </a:cubicBezTo>
                  <a:cubicBezTo>
                    <a:pt x="2714939" y="4689638"/>
                    <a:pt x="2702745" y="4685029"/>
                    <a:pt x="2690359" y="4680997"/>
                  </a:cubicBezTo>
                  <a:cubicBezTo>
                    <a:pt x="2689014" y="4680517"/>
                    <a:pt x="2687382" y="4680421"/>
                    <a:pt x="2685943" y="4680133"/>
                  </a:cubicBezTo>
                  <a:cubicBezTo>
                    <a:pt x="2677781" y="4678500"/>
                    <a:pt x="2669717" y="4676868"/>
                    <a:pt x="2661554" y="4675428"/>
                  </a:cubicBezTo>
                  <a:cubicBezTo>
                    <a:pt x="2657138" y="4674660"/>
                    <a:pt x="2652625" y="4674564"/>
                    <a:pt x="2648208" y="4673892"/>
                  </a:cubicBezTo>
                  <a:cubicBezTo>
                    <a:pt x="2631118" y="4671203"/>
                    <a:pt x="2612299" y="4675716"/>
                    <a:pt x="2597512" y="4664099"/>
                  </a:cubicBezTo>
                  <a:cubicBezTo>
                    <a:pt x="2587911" y="4656609"/>
                    <a:pt x="2578597" y="4658338"/>
                    <a:pt x="2568324" y="4659490"/>
                  </a:cubicBezTo>
                  <a:cubicBezTo>
                    <a:pt x="2560547" y="4660354"/>
                    <a:pt x="2552577" y="4660065"/>
                    <a:pt x="2544704" y="4660162"/>
                  </a:cubicBezTo>
                  <a:cubicBezTo>
                    <a:pt x="2530878" y="4660449"/>
                    <a:pt x="2517052" y="4660546"/>
                    <a:pt x="2503225" y="4661026"/>
                  </a:cubicBezTo>
                  <a:cubicBezTo>
                    <a:pt x="2498808" y="4661218"/>
                    <a:pt x="2494297" y="4663619"/>
                    <a:pt x="2489975" y="4663235"/>
                  </a:cubicBezTo>
                  <a:cubicBezTo>
                    <a:pt x="2470004" y="4661410"/>
                    <a:pt x="2450033" y="4658529"/>
                    <a:pt x="2430061" y="4656897"/>
                  </a:cubicBezTo>
                  <a:cubicBezTo>
                    <a:pt x="2418732" y="4655938"/>
                    <a:pt x="2407114" y="4657761"/>
                    <a:pt x="2395880" y="4656417"/>
                  </a:cubicBezTo>
                  <a:cubicBezTo>
                    <a:pt x="2382919" y="4654881"/>
                    <a:pt x="2370245" y="4650945"/>
                    <a:pt x="2357378" y="4648544"/>
                  </a:cubicBezTo>
                  <a:cubicBezTo>
                    <a:pt x="2353826" y="4647872"/>
                    <a:pt x="2349889" y="4648736"/>
                    <a:pt x="2346145" y="4648928"/>
                  </a:cubicBezTo>
                  <a:cubicBezTo>
                    <a:pt x="2341920" y="4649120"/>
                    <a:pt x="2337791" y="4649504"/>
                    <a:pt x="2333567" y="4649600"/>
                  </a:cubicBezTo>
                  <a:cubicBezTo>
                    <a:pt x="2320700" y="4649793"/>
                    <a:pt x="2307835" y="4649504"/>
                    <a:pt x="2294968" y="4650177"/>
                  </a:cubicBezTo>
                  <a:cubicBezTo>
                    <a:pt x="2287095" y="4650561"/>
                    <a:pt x="2278839" y="4654497"/>
                    <a:pt x="2271540" y="4653057"/>
                  </a:cubicBezTo>
                  <a:cubicBezTo>
                    <a:pt x="2256659" y="4650272"/>
                    <a:pt x="2241776" y="4656513"/>
                    <a:pt x="2226895" y="4651329"/>
                  </a:cubicBezTo>
                  <a:cubicBezTo>
                    <a:pt x="2222285" y="4649793"/>
                    <a:pt x="2215948" y="4653633"/>
                    <a:pt x="2210379" y="4653825"/>
                  </a:cubicBezTo>
                  <a:cubicBezTo>
                    <a:pt x="2196457" y="4654305"/>
                    <a:pt x="2182535" y="4654209"/>
                    <a:pt x="2168613" y="4654113"/>
                  </a:cubicBezTo>
                  <a:cubicBezTo>
                    <a:pt x="2156131" y="4654017"/>
                    <a:pt x="2143168" y="4655361"/>
                    <a:pt x="2131167" y="4652673"/>
                  </a:cubicBezTo>
                  <a:cubicBezTo>
                    <a:pt x="2118588" y="4649793"/>
                    <a:pt x="2107259" y="4650177"/>
                    <a:pt x="2095065" y="4653441"/>
                  </a:cubicBezTo>
                  <a:cubicBezTo>
                    <a:pt x="2086711" y="4655649"/>
                    <a:pt x="2077878" y="4655938"/>
                    <a:pt x="2069237" y="4656609"/>
                  </a:cubicBezTo>
                  <a:cubicBezTo>
                    <a:pt x="2059924" y="4657377"/>
                    <a:pt x="2049650" y="4655361"/>
                    <a:pt x="2041201" y="4658529"/>
                  </a:cubicBezTo>
                  <a:cubicBezTo>
                    <a:pt x="2016044" y="4667939"/>
                    <a:pt x="1990216" y="4669955"/>
                    <a:pt x="1963909" y="4669955"/>
                  </a:cubicBezTo>
                  <a:cubicBezTo>
                    <a:pt x="1959107" y="4669955"/>
                    <a:pt x="1954210" y="4668612"/>
                    <a:pt x="1949603" y="4667171"/>
                  </a:cubicBezTo>
                  <a:cubicBezTo>
                    <a:pt x="1922717" y="4658529"/>
                    <a:pt x="1895737" y="4659297"/>
                    <a:pt x="1868373" y="4664578"/>
                  </a:cubicBezTo>
                  <a:cubicBezTo>
                    <a:pt x="1862708" y="4665731"/>
                    <a:pt x="1856372" y="4665923"/>
                    <a:pt x="1850707" y="4664771"/>
                  </a:cubicBezTo>
                  <a:cubicBezTo>
                    <a:pt x="1834768" y="4661410"/>
                    <a:pt x="1819309" y="4655841"/>
                    <a:pt x="1803275" y="4653441"/>
                  </a:cubicBezTo>
                  <a:cubicBezTo>
                    <a:pt x="1776775" y="4649504"/>
                    <a:pt x="1753828" y="4662754"/>
                    <a:pt x="1730112" y="4671396"/>
                  </a:cubicBezTo>
                  <a:cubicBezTo>
                    <a:pt x="1707548" y="4679557"/>
                    <a:pt x="1688345" y="4697992"/>
                    <a:pt x="1661652" y="4693863"/>
                  </a:cubicBezTo>
                  <a:cubicBezTo>
                    <a:pt x="1658965" y="4693479"/>
                    <a:pt x="1655988" y="4696071"/>
                    <a:pt x="1653011" y="4696744"/>
                  </a:cubicBezTo>
                  <a:cubicBezTo>
                    <a:pt x="1644850" y="4698568"/>
                    <a:pt x="1636689" y="4700776"/>
                    <a:pt x="1628431" y="4701641"/>
                  </a:cubicBezTo>
                  <a:cubicBezTo>
                    <a:pt x="1618350" y="4702793"/>
                    <a:pt x="1608076" y="4702409"/>
                    <a:pt x="1597995" y="4703369"/>
                  </a:cubicBezTo>
                  <a:cubicBezTo>
                    <a:pt x="1585032" y="4704521"/>
                    <a:pt x="1572263" y="4707593"/>
                    <a:pt x="1559396" y="4707593"/>
                  </a:cubicBezTo>
                  <a:cubicBezTo>
                    <a:pt x="1549026" y="4707593"/>
                    <a:pt x="1538753" y="4704041"/>
                    <a:pt x="1528480" y="4702312"/>
                  </a:cubicBezTo>
                  <a:cubicBezTo>
                    <a:pt x="1513981" y="4699912"/>
                    <a:pt x="1498042" y="4700584"/>
                    <a:pt x="1485272" y="4694439"/>
                  </a:cubicBezTo>
                  <a:cubicBezTo>
                    <a:pt x="1471639" y="4687910"/>
                    <a:pt x="1458676" y="4684934"/>
                    <a:pt x="1444562" y="4686950"/>
                  </a:cubicBezTo>
                  <a:cubicBezTo>
                    <a:pt x="1439857" y="4687622"/>
                    <a:pt x="1433808" y="4691655"/>
                    <a:pt x="1431696" y="4695783"/>
                  </a:cubicBezTo>
                  <a:cubicBezTo>
                    <a:pt x="1426991" y="4705001"/>
                    <a:pt x="1420559" y="4706634"/>
                    <a:pt x="1411821" y="4703464"/>
                  </a:cubicBezTo>
                  <a:cubicBezTo>
                    <a:pt x="1404236" y="4700776"/>
                    <a:pt x="1394922" y="4699432"/>
                    <a:pt x="1389738" y="4694247"/>
                  </a:cubicBezTo>
                  <a:cubicBezTo>
                    <a:pt x="1375047" y="4679557"/>
                    <a:pt x="1356324" y="4679077"/>
                    <a:pt x="1338081" y="4675141"/>
                  </a:cubicBezTo>
                  <a:cubicBezTo>
                    <a:pt x="1326945" y="4672739"/>
                    <a:pt x="1316574" y="4672644"/>
                    <a:pt x="1305436" y="4674276"/>
                  </a:cubicBezTo>
                  <a:cubicBezTo>
                    <a:pt x="1281241" y="4677925"/>
                    <a:pt x="1257717" y="4672739"/>
                    <a:pt x="1234481" y="4666115"/>
                  </a:cubicBezTo>
                  <a:cubicBezTo>
                    <a:pt x="1219118" y="4661698"/>
                    <a:pt x="1203372" y="4659010"/>
                    <a:pt x="1188106" y="4654497"/>
                  </a:cubicBezTo>
                  <a:cubicBezTo>
                    <a:pt x="1176680" y="4651041"/>
                    <a:pt x="1165255" y="4646912"/>
                    <a:pt x="1154790" y="4641343"/>
                  </a:cubicBezTo>
                  <a:cubicBezTo>
                    <a:pt x="1139618" y="4633181"/>
                    <a:pt x="1126369" y="4620891"/>
                    <a:pt x="1107069" y="4624156"/>
                  </a:cubicBezTo>
                  <a:cubicBezTo>
                    <a:pt x="1090074" y="4627036"/>
                    <a:pt x="1074713" y="4620988"/>
                    <a:pt x="1059158" y="4615227"/>
                  </a:cubicBezTo>
                  <a:cubicBezTo>
                    <a:pt x="1047732" y="4611002"/>
                    <a:pt x="1036308" y="4606681"/>
                    <a:pt x="1024496" y="4603993"/>
                  </a:cubicBezTo>
                  <a:cubicBezTo>
                    <a:pt x="1010478" y="4600824"/>
                    <a:pt x="994635" y="4602169"/>
                    <a:pt x="982153" y="4596311"/>
                  </a:cubicBezTo>
                  <a:cubicBezTo>
                    <a:pt x="969095" y="4590166"/>
                    <a:pt x="958246" y="4594295"/>
                    <a:pt x="946628" y="4596024"/>
                  </a:cubicBezTo>
                  <a:cubicBezTo>
                    <a:pt x="928097" y="4598712"/>
                    <a:pt x="909661" y="4603705"/>
                    <a:pt x="890939" y="4597368"/>
                  </a:cubicBezTo>
                  <a:cubicBezTo>
                    <a:pt x="868184" y="4589687"/>
                    <a:pt x="845620" y="4581430"/>
                    <a:pt x="822769" y="4574133"/>
                  </a:cubicBezTo>
                  <a:cubicBezTo>
                    <a:pt x="813934" y="4571347"/>
                    <a:pt x="804431" y="4570195"/>
                    <a:pt x="795212" y="4568947"/>
                  </a:cubicBezTo>
                  <a:cubicBezTo>
                    <a:pt x="786476" y="4567891"/>
                    <a:pt x="776010" y="4570579"/>
                    <a:pt x="769288" y="4566547"/>
                  </a:cubicBezTo>
                  <a:cubicBezTo>
                    <a:pt x="752005" y="4556178"/>
                    <a:pt x="734243" y="4551089"/>
                    <a:pt x="714271" y="4551089"/>
                  </a:cubicBezTo>
                  <a:cubicBezTo>
                    <a:pt x="706781" y="4551089"/>
                    <a:pt x="699484" y="4546768"/>
                    <a:pt x="691900" y="4545999"/>
                  </a:cubicBezTo>
                  <a:cubicBezTo>
                    <a:pt x="681529" y="4545040"/>
                    <a:pt x="669623" y="4542447"/>
                    <a:pt x="660598" y="4546096"/>
                  </a:cubicBezTo>
                  <a:cubicBezTo>
                    <a:pt x="639379" y="4554737"/>
                    <a:pt x="622193" y="4547536"/>
                    <a:pt x="603662" y="4538991"/>
                  </a:cubicBezTo>
                  <a:cubicBezTo>
                    <a:pt x="585418" y="4530541"/>
                    <a:pt x="566215" y="4523821"/>
                    <a:pt x="546821" y="4518251"/>
                  </a:cubicBezTo>
                  <a:cubicBezTo>
                    <a:pt x="539524" y="4516235"/>
                    <a:pt x="530787" y="4519596"/>
                    <a:pt x="522721" y="4520267"/>
                  </a:cubicBezTo>
                  <a:cubicBezTo>
                    <a:pt x="519840" y="4520460"/>
                    <a:pt x="516671" y="4520748"/>
                    <a:pt x="514080" y="4519788"/>
                  </a:cubicBezTo>
                  <a:cubicBezTo>
                    <a:pt x="489020" y="4510570"/>
                    <a:pt x="463575" y="4503561"/>
                    <a:pt x="436404" y="4508361"/>
                  </a:cubicBezTo>
                  <a:cubicBezTo>
                    <a:pt x="433908" y="4508842"/>
                    <a:pt x="431123" y="4507786"/>
                    <a:pt x="428626" y="4507114"/>
                  </a:cubicBezTo>
                  <a:cubicBezTo>
                    <a:pt x="416432" y="4503657"/>
                    <a:pt x="404526" y="4498184"/>
                    <a:pt x="392141" y="4496936"/>
                  </a:cubicBezTo>
                  <a:cubicBezTo>
                    <a:pt x="361608" y="4493864"/>
                    <a:pt x="330884" y="4492615"/>
                    <a:pt x="300157" y="4490599"/>
                  </a:cubicBezTo>
                  <a:cubicBezTo>
                    <a:pt x="298237" y="4490503"/>
                    <a:pt x="296221" y="4490503"/>
                    <a:pt x="294493" y="4489831"/>
                  </a:cubicBezTo>
                  <a:cubicBezTo>
                    <a:pt x="283163" y="4485702"/>
                    <a:pt x="273274" y="4487047"/>
                    <a:pt x="263671" y="4494919"/>
                  </a:cubicBezTo>
                  <a:cubicBezTo>
                    <a:pt x="259447" y="4498376"/>
                    <a:pt x="253686" y="4500200"/>
                    <a:pt x="248406" y="4502121"/>
                  </a:cubicBezTo>
                  <a:cubicBezTo>
                    <a:pt x="240628" y="4505002"/>
                    <a:pt x="232659" y="4507786"/>
                    <a:pt x="224594" y="4509610"/>
                  </a:cubicBezTo>
                  <a:cubicBezTo>
                    <a:pt x="216624" y="4511338"/>
                    <a:pt x="208079" y="4513738"/>
                    <a:pt x="200398" y="4512395"/>
                  </a:cubicBezTo>
                  <a:cubicBezTo>
                    <a:pt x="186572" y="4509994"/>
                    <a:pt x="173417" y="4504618"/>
                    <a:pt x="159783" y="4501064"/>
                  </a:cubicBezTo>
                  <a:cubicBezTo>
                    <a:pt x="155079" y="4499816"/>
                    <a:pt x="149893" y="4500009"/>
                    <a:pt x="144997" y="4499912"/>
                  </a:cubicBezTo>
                  <a:cubicBezTo>
                    <a:pt x="133763" y="4499625"/>
                    <a:pt x="122241" y="4502409"/>
                    <a:pt x="112064" y="4494440"/>
                  </a:cubicBezTo>
                  <a:cubicBezTo>
                    <a:pt x="102655" y="4486951"/>
                    <a:pt x="93148" y="4489158"/>
                    <a:pt x="83259" y="4494824"/>
                  </a:cubicBezTo>
                  <a:cubicBezTo>
                    <a:pt x="76154" y="4498857"/>
                    <a:pt x="68090" y="4502025"/>
                    <a:pt x="60120" y="4503561"/>
                  </a:cubicBezTo>
                  <a:cubicBezTo>
                    <a:pt x="49174" y="4505673"/>
                    <a:pt x="38324" y="4506538"/>
                    <a:pt x="26514" y="4505289"/>
                  </a:cubicBezTo>
                  <a:cubicBezTo>
                    <a:pt x="18161" y="4504425"/>
                    <a:pt x="11343" y="4504041"/>
                    <a:pt x="4814" y="4498952"/>
                  </a:cubicBezTo>
                  <a:cubicBezTo>
                    <a:pt x="3759" y="4498184"/>
                    <a:pt x="1839" y="4497992"/>
                    <a:pt x="398" y="4498089"/>
                  </a:cubicBezTo>
                  <a:lnTo>
                    <a:pt x="0" y="4498087"/>
                  </a:lnTo>
                  <a:close/>
                </a:path>
              </a:pathLst>
            </a:custGeom>
            <a:solidFill>
              <a:schemeClr val="bg1">
                <a:alpha val="86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>
                    <a:alpha val="14000"/>
                  </a:schemeClr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15F606-61F7-50E5-B06A-3EEFDEFF9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27" y="2023558"/>
            <a:ext cx="3521265" cy="2491292"/>
          </a:xfrm>
        </p:spPr>
        <p:txBody>
          <a:bodyPr anchor="t">
            <a:normAutofit/>
          </a:bodyPr>
          <a:lstStyle/>
          <a:p>
            <a:r>
              <a:rPr lang="en-US" sz="4000"/>
              <a:t>Task List 2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0B5ED20-499B-41E7-95BE-8BBD31314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5A51D22-76EA-4C70-B5C9-ED3946924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7088" y="4258080"/>
            <a:ext cx="4403345" cy="1180695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18910-F191-F990-EEA6-E607A2156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9175" y="1311088"/>
            <a:ext cx="5276850" cy="4327261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Go to the “Login” section on the page.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Login using the username provided.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Navigate to the “My Account” page a verify previous services.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Go Back to the “My Account” page and navigate to the New Services section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Click Custom Work and go through the process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Once finished Navigate through the Build Services process the same way</a:t>
            </a:r>
          </a:p>
          <a:p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Go back to the My Account page once done.</a:t>
            </a:r>
          </a:p>
        </p:txBody>
      </p:sp>
    </p:spTree>
    <p:extLst>
      <p:ext uri="{BB962C8B-B14F-4D97-AF65-F5344CB8AC3E}">
        <p14:creationId xmlns:p14="http://schemas.microsoft.com/office/powerpoint/2010/main" val="34395603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914</Words>
  <Application>Microsoft Office PowerPoint</Application>
  <PresentationFormat>Widescreen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Aptos</vt:lpstr>
      <vt:lpstr>Aptos Display</vt:lpstr>
      <vt:lpstr>Arial</vt:lpstr>
      <vt:lpstr>Office Theme</vt:lpstr>
      <vt:lpstr>Capstone Presentation Faith Based Services</vt:lpstr>
      <vt:lpstr>Purpose of Study/Background</vt:lpstr>
      <vt:lpstr>Project Deliverable</vt:lpstr>
      <vt:lpstr>Measurements for Success</vt:lpstr>
      <vt:lpstr>Site Structure</vt:lpstr>
      <vt:lpstr>Scenario</vt:lpstr>
      <vt:lpstr>Timeline</vt:lpstr>
      <vt:lpstr>Task List 1</vt:lpstr>
      <vt:lpstr>Task List 2</vt:lpstr>
      <vt:lpstr>Task List 3</vt:lpstr>
      <vt:lpstr>Prototype 1.0 &amp; Testing</vt:lpstr>
      <vt:lpstr>Prototype 2.0 &amp; Testing</vt:lpstr>
      <vt:lpstr>Function/Feature Design</vt:lpstr>
      <vt:lpstr>Future Development/Impact</vt:lpstr>
      <vt:lpstr>Acknowledgements &amp; Final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Siebert II</dc:creator>
  <cp:lastModifiedBy>Michael Siebert II</cp:lastModifiedBy>
  <cp:revision>2</cp:revision>
  <dcterms:created xsi:type="dcterms:W3CDTF">2024-12-12T15:49:20Z</dcterms:created>
  <dcterms:modified xsi:type="dcterms:W3CDTF">2024-12-13T16:34:54Z</dcterms:modified>
</cp:coreProperties>
</file>